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8" r:id="rId28"/>
    <p:sldId id="293" r:id="rId29"/>
    <p:sldId id="298" r:id="rId30"/>
    <p:sldId id="299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E:\Sunum\Devam edenler\İlk ve Ortaokul Matemetiği\ilk ortaolul matematiği 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14"/>
            <a:ext cx="86868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Gruplandırılabilir </a:t>
            </a:r>
            <a:r>
              <a:rPr lang="tr-TR" b="1" dirty="0" smtClean="0">
                <a:solidFill>
                  <a:srgbClr val="0070C0"/>
                </a:solidFill>
              </a:rPr>
              <a:t>Modeller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9163" y="1428736"/>
            <a:ext cx="468567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5214942" y="6500834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Devam ediyor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42852"/>
            <a:ext cx="4000528" cy="62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Önceden Gruplandırılmış veya Değiş-Tokuş Modelleri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8184" y="1357298"/>
            <a:ext cx="561277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Orantısal Olmayan </a:t>
            </a:r>
            <a:r>
              <a:rPr lang="tr-TR" b="1" dirty="0" smtClean="0">
                <a:solidFill>
                  <a:srgbClr val="0070C0"/>
                </a:solidFill>
              </a:rPr>
              <a:t>Modeller</a:t>
            </a:r>
            <a:endParaRPr lang="tr-TR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Onluk Taban Kavramlarının Gelişimi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Gruplama Etkinlikleri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7318" y="1071546"/>
            <a:ext cx="602777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144" y="1142985"/>
            <a:ext cx="878212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197" y="1998653"/>
            <a:ext cx="8693608" cy="285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Birlik, Onluk ve Yüzlüklerin Tuhaflığı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100 Yapmak İçin Onlukları Gruplama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1913" y="1357298"/>
            <a:ext cx="4404731" cy="503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Denk Gösterimler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6861" y="927082"/>
            <a:ext cx="5750280" cy="514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71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3300"/>
                </a:solidFill>
              </a:rPr>
              <a:t>KISIM II</a:t>
            </a:r>
            <a:br>
              <a:rPr lang="tr-TR" dirty="0" smtClean="0">
                <a:solidFill>
                  <a:srgbClr val="003300"/>
                </a:solidFill>
              </a:rPr>
            </a:br>
            <a:r>
              <a:rPr lang="tr-TR" b="1" dirty="0" smtClean="0">
                <a:solidFill>
                  <a:srgbClr val="003300"/>
                </a:solidFill>
              </a:rPr>
              <a:t>Matematiksel Kavram ve Prosedürlerin Gelişimi</a:t>
            </a:r>
            <a:endParaRPr lang="tr-TR" dirty="0">
              <a:solidFill>
                <a:srgbClr val="003300"/>
              </a:solidFill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609600" y="32861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BÖLÜM</a:t>
            </a:r>
            <a:r>
              <a:rPr kumimoji="0" lang="tr-TR" sz="4000" b="0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11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4000" b="1" dirty="0" smtClean="0">
                <a:solidFill>
                  <a:srgbClr val="003300"/>
                </a:solidFill>
              </a:rPr>
              <a:t>Doğal Sayılarda Basamak Değeri</a:t>
            </a:r>
          </a:p>
          <a:p>
            <a:pPr algn="ctr"/>
            <a:r>
              <a:rPr lang="tr-TR" sz="4000" b="1" dirty="0" smtClean="0">
                <a:solidFill>
                  <a:srgbClr val="003300"/>
                </a:solidFill>
              </a:rPr>
              <a:t>Kavramlarının Geliştirilmesi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9439" y="71414"/>
            <a:ext cx="6145124" cy="643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Sayılar İçin Sözel ve Yazılı İsimler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-2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İki Basamaklı Sayı İsimleri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527073"/>
            <a:ext cx="3471863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7199" y="285728"/>
            <a:ext cx="706960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01056" cy="555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Üç Basamaklı Sayı İsimleri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Yazılı Semboller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4677" y="1310819"/>
            <a:ext cx="4314843" cy="498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570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06" y="-142900"/>
            <a:ext cx="9072594" cy="1143000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CC0000"/>
                </a:solidFill>
              </a:rPr>
              <a:t>Çok Basamaklı Sayılar ile Örüntüler ve İlişkiler</a:t>
            </a:r>
            <a:endParaRPr lang="tr-TR" sz="3600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06" y="688987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Yüzlük Tablolar</a:t>
            </a:r>
            <a:endParaRPr lang="tr-TR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7899" y="1000108"/>
            <a:ext cx="5118877" cy="547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Referans Sayılarıyla İlişkiler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987130"/>
            <a:ext cx="5715040" cy="508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0017" y="285728"/>
            <a:ext cx="6002380" cy="593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3446"/>
            <a:ext cx="3621087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0"/>
            <a:ext cx="358775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3024" y="176386"/>
            <a:ext cx="4002116" cy="618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Toplama ve Çıkarma İçin Sayı İlişkileri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199" y="1555438"/>
            <a:ext cx="7574016" cy="374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133" y="214290"/>
            <a:ext cx="8574148" cy="574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8645" y="428604"/>
            <a:ext cx="5145124" cy="596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637" y="500042"/>
            <a:ext cx="7431140" cy="540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49" y="1927215"/>
            <a:ext cx="9036916" cy="300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Gerçek Hayattaki Fikirlerle </a:t>
            </a:r>
            <a:r>
              <a:rPr lang="tr-TR" b="1" dirty="0" smtClean="0">
                <a:solidFill>
                  <a:srgbClr val="0070C0"/>
                </a:solidFill>
              </a:rPr>
              <a:t>İlişkilendirmeler</a:t>
            </a:r>
            <a:endParaRPr lang="tr-TR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1000’in Ötesindeki Sayılar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Basamak Değeri Kavramının Genişletilmesi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5" y="710485"/>
            <a:ext cx="6000792" cy="543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397" y="1712901"/>
            <a:ext cx="8659206" cy="34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Onluk Tabandan Önce Gelişen Kavramlar</a:t>
            </a:r>
            <a:endParaRPr lang="tr-TR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Çocukların Onluk Tabandan Önce Sayılara Bakışı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Birerli Sayma</a:t>
            </a:r>
            <a:endParaRPr lang="tr-TR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Büyük Sayıları Kavramsallaştırma</a:t>
            </a:r>
          </a:p>
          <a:p>
            <a:r>
              <a:rPr lang="tr-TR" sz="2700" b="1" dirty="0" smtClean="0"/>
              <a:t>Özel Büyük Sayılar İçin Referanslar Oluşturmak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643917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Basamak Değeri Hakkında Temel Fikirler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Onluk Taban Gruplandırmasının Birerli Sayma ile Entegrasyonu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Saymanın Rolü</a:t>
            </a:r>
            <a:endParaRPr lang="tr-TR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7273" y="790074"/>
            <a:ext cx="4287868" cy="556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tr-TR" i="1" dirty="0" smtClean="0"/>
              <a:t>Birerli sayma</a:t>
            </a:r>
          </a:p>
          <a:p>
            <a:pPr marL="514350" indent="-514350">
              <a:buAutoNum type="arabicPeriod"/>
            </a:pPr>
            <a:r>
              <a:rPr lang="nn-NO" i="1" dirty="0" smtClean="0"/>
              <a:t>Gruplamayla ve tek tek sayma</a:t>
            </a:r>
            <a:endParaRPr lang="tr-TR" i="1" dirty="0" smtClean="0"/>
          </a:p>
          <a:p>
            <a:pPr marL="514350" indent="-514350">
              <a:buAutoNum type="arabicPeriod"/>
            </a:pPr>
            <a:r>
              <a:rPr lang="tr-TR" i="1" dirty="0" smtClean="0"/>
              <a:t>Onarlı ve birerli sayma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799" y="2641594"/>
            <a:ext cx="8584404" cy="243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60359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Gruplamanın Basamak Değeri Simgesi ile Entegrasyonu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229928"/>
            <a:ext cx="3762377" cy="541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Basamak Değerleri İçin Modeller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Onluk Taban Modelleri Ve On-Bir-Yapar İlişkisi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143</Words>
  <PresentationFormat>Ekran Gösterisi (4:3)</PresentationFormat>
  <Paragraphs>37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Ofis Teması</vt:lpstr>
      <vt:lpstr>Slayt 1</vt:lpstr>
      <vt:lpstr>KISIM II Matematiksel Kavram ve Prosedürlerin Gelişimi</vt:lpstr>
      <vt:lpstr>Slayt 3</vt:lpstr>
      <vt:lpstr>Onluk Tabandan Önce Gelişen Kavramlar</vt:lpstr>
      <vt:lpstr>Basamak Değeri Hakkında Temel Fikirler</vt:lpstr>
      <vt:lpstr>Slayt 6</vt:lpstr>
      <vt:lpstr>Slayt 7</vt:lpstr>
      <vt:lpstr>Slayt 8</vt:lpstr>
      <vt:lpstr>Basamak Değerleri İçin Modeller</vt:lpstr>
      <vt:lpstr>Slayt 10</vt:lpstr>
      <vt:lpstr>Slayt 11</vt:lpstr>
      <vt:lpstr>Slayt 12</vt:lpstr>
      <vt:lpstr>Slayt 13</vt:lpstr>
      <vt:lpstr>Onluk Taban Kavramlarının Gelişimi</vt:lpstr>
      <vt:lpstr>Slayt 15</vt:lpstr>
      <vt:lpstr>Slayt 16</vt:lpstr>
      <vt:lpstr>Slayt 17</vt:lpstr>
      <vt:lpstr>Slayt 18</vt:lpstr>
      <vt:lpstr>Slayt 19</vt:lpstr>
      <vt:lpstr>Slayt 20</vt:lpstr>
      <vt:lpstr>Sayılar İçin Sözel ve Yazılı İsimler</vt:lpstr>
      <vt:lpstr>Slayt 22</vt:lpstr>
      <vt:lpstr>Slayt 23</vt:lpstr>
      <vt:lpstr>Slayt 24</vt:lpstr>
      <vt:lpstr>Slayt 25</vt:lpstr>
      <vt:lpstr>Slayt 26</vt:lpstr>
      <vt:lpstr>Çok Basamaklı Sayılar ile Örüntüler ve İlişkiler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1000’in Ötesindeki Sayılar</vt:lpstr>
      <vt:lpstr>Slayt 38</vt:lpstr>
      <vt:lpstr>Slayt 39</vt:lpstr>
      <vt:lpstr>Slayt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Enes Kurt</dc:creator>
  <cp:lastModifiedBy>Enes Kurt</cp:lastModifiedBy>
  <cp:revision>21</cp:revision>
  <dcterms:created xsi:type="dcterms:W3CDTF">2015-06-01T11:06:26Z</dcterms:created>
  <dcterms:modified xsi:type="dcterms:W3CDTF">2015-06-10T14:30:02Z</dcterms:modified>
</cp:coreProperties>
</file>