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63" r:id="rId2"/>
    <p:sldMasterId id="2147483671" r:id="rId3"/>
    <p:sldMasterId id="2147483683" r:id="rId4"/>
  </p:sldMasterIdLst>
  <p:notesMasterIdLst>
    <p:notesMasterId r:id="rId9"/>
  </p:notesMasterIdLst>
  <p:sldIdLst>
    <p:sldId id="344" r:id="rId5"/>
    <p:sldId id="315" r:id="rId6"/>
    <p:sldId id="347" r:id="rId7"/>
    <p:sldId id="34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E6DD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 snapToGrid="0"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415418B-7F3C-44E8-935E-E0C6EDBE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5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Structure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of </a:t>
            </a: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Membranes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and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Transmembrane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Transport</a:t>
            </a:r>
            <a:endParaRPr lang="tr-TR" sz="2800" b="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1999593" y="1143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MEMBRANES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plasma membrane is involved in cell communication, import and export of molecules, and cell growth and motility.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LIPID BILAYER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Lipid </a:t>
            </a:r>
            <a:r>
              <a:rPr lang="en-US" dirty="0" err="1" smtClean="0">
                <a:latin typeface="Verdana" charset="0"/>
              </a:rPr>
              <a:t>Bilayer</a:t>
            </a:r>
            <a:r>
              <a:rPr lang="en-US" dirty="0" smtClean="0">
                <a:latin typeface="Verdana" charset="0"/>
              </a:rPr>
              <a:t> Is a Flexible Two-dimensional Fluid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MEMBRANES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MEMBRANE PROTEINS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/>
              <a:t>Membrane Proteins Associate with the Lipid </a:t>
            </a:r>
            <a:r>
              <a:rPr lang="en-US" dirty="0" err="1" smtClean="0"/>
              <a:t>Bilayer</a:t>
            </a:r>
            <a:r>
              <a:rPr lang="en-US" dirty="0" smtClean="0"/>
              <a:t> in Different </a:t>
            </a:r>
            <a:r>
              <a:rPr lang="en-US" dirty="0" smtClean="0"/>
              <a:t>Ways</a:t>
            </a:r>
            <a:endParaRPr lang="tr-TR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/>
              <a:t>Integral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protein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/>
              <a:t>Peripheral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endParaRPr lang="tr-TR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charset="0"/>
              </a:rPr>
              <a:t>Have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differen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functions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err="1" smtClean="0">
                <a:latin typeface="Verdana" charset="0"/>
              </a:rPr>
              <a:t>Transmembrane</a:t>
            </a:r>
            <a:r>
              <a:rPr lang="en-US" dirty="0" smtClean="0">
                <a:latin typeface="Verdana" charset="0"/>
              </a:rPr>
              <a:t> Transport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PRINCIPLES OF TRANSMEMBRANE </a:t>
            </a:r>
            <a:r>
              <a:rPr lang="en-US" dirty="0" smtClean="0">
                <a:latin typeface="Verdana" charset="0"/>
              </a:rPr>
              <a:t>TRANSPORT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rate at which a molecule crosses a protein-free artificial lipid </a:t>
            </a:r>
            <a:r>
              <a:rPr lang="en-US" dirty="0" err="1" smtClean="0">
                <a:latin typeface="Verdana" charset="0"/>
              </a:rPr>
              <a:t>bilayer</a:t>
            </a:r>
            <a:r>
              <a:rPr lang="en-US" dirty="0" smtClean="0">
                <a:latin typeface="Verdana" charset="0"/>
              </a:rPr>
              <a:t> by simple diffusion depends on its size and solubility.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104</Words>
  <Application>Microsoft Office PowerPoint</Application>
  <PresentationFormat>Ekran Gösterisi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Office Theme</vt:lpstr>
      <vt:lpstr>1_Office Theme</vt:lpstr>
      <vt:lpstr>2_Blank Presentation</vt:lpstr>
      <vt:lpstr>2_Office Theme</vt:lpstr>
      <vt:lpstr>Slayt 1</vt:lpstr>
      <vt:lpstr>MEMBRANES</vt:lpstr>
      <vt:lpstr>MEMBRANES</vt:lpstr>
      <vt:lpstr>Transmembrane Transport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83</cp:revision>
  <dcterms:created xsi:type="dcterms:W3CDTF">2002-12-24T01:08:46Z</dcterms:created>
  <dcterms:modified xsi:type="dcterms:W3CDTF">2017-01-26T19:54:40Z</dcterms:modified>
</cp:coreProperties>
</file>