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İkizkenar Üçgen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9CDD87F-37CD-45AF-A207-C54083101E2C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77C7479-13F4-4CB3-B826-6FF72B0E89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D87F-37CD-45AF-A207-C54083101E2C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C7479-13F4-4CB3-B826-6FF72B0E89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D87F-37CD-45AF-A207-C54083101E2C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C7479-13F4-4CB3-B826-6FF72B0E89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9CDD87F-37CD-45AF-A207-C54083101E2C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C7479-13F4-4CB3-B826-6FF72B0E89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 Üçgen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İkizkenar Üçgen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9CDD87F-37CD-45AF-A207-C54083101E2C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77C7479-13F4-4CB3-B826-6FF72B0E894F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Düz Bağlayıcı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Bağlayıcı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9CDD87F-37CD-45AF-A207-C54083101E2C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77C7479-13F4-4CB3-B826-6FF72B0E89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9CDD87F-37CD-45AF-A207-C54083101E2C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77C7479-13F4-4CB3-B826-6FF72B0E894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DD87F-37CD-45AF-A207-C54083101E2C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C7479-13F4-4CB3-B826-6FF72B0E89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9CDD87F-37CD-45AF-A207-C54083101E2C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77C7479-13F4-4CB3-B826-6FF72B0E894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9CDD87F-37CD-45AF-A207-C54083101E2C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77C7479-13F4-4CB3-B826-6FF72B0E894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9CDD87F-37CD-45AF-A207-C54083101E2C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77C7479-13F4-4CB3-B826-6FF72B0E894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 Üçgen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Düz Bağlayıcı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Düz Bağlayıcı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9CDD87F-37CD-45AF-A207-C54083101E2C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77C7479-13F4-4CB3-B826-6FF72B0E894F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8458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28945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b="1" dirty="0" smtClean="0"/>
              <a:t>    Sonuç Olarak…</a:t>
            </a:r>
          </a:p>
          <a:p>
            <a:pPr marL="0" indent="0">
              <a:buNone/>
            </a:pPr>
            <a:r>
              <a:rPr lang="tr-TR" b="1" dirty="0" smtClean="0"/>
              <a:t>    “Yemek”, hem biyolojik hem kültüreldir … </a:t>
            </a:r>
          </a:p>
          <a:p>
            <a:r>
              <a:rPr lang="tr-TR" dirty="0" smtClean="0"/>
              <a:t>İnsanın biyolojik olanla toplumsal/kültürel olan arasındaki bağını kuran bir olgudur. </a:t>
            </a:r>
          </a:p>
          <a:p>
            <a:r>
              <a:rPr lang="tr-TR" dirty="0" smtClean="0"/>
              <a:t>Kutlamalarda, şenliklerde</a:t>
            </a:r>
          </a:p>
          <a:p>
            <a:r>
              <a:rPr lang="tr-TR" dirty="0" smtClean="0"/>
              <a:t>Bayramlarda…</a:t>
            </a:r>
          </a:p>
          <a:p>
            <a:r>
              <a:rPr lang="tr-TR" dirty="0" smtClean="0"/>
              <a:t>Kadın-erkek ilişkilerinde, her şey yemekle başlar..</a:t>
            </a:r>
          </a:p>
          <a:p>
            <a:r>
              <a:rPr lang="tr-TR" dirty="0" smtClean="0"/>
              <a:t>Seviniriz yemek yeriz; üzülürüz yemek yeriz…</a:t>
            </a:r>
          </a:p>
          <a:p>
            <a:r>
              <a:rPr lang="tr-TR" dirty="0" smtClean="0"/>
              <a:t>Doğumda, düğünde, ölümde yemek yeriz…</a:t>
            </a:r>
          </a:p>
        </p:txBody>
      </p:sp>
    </p:spTree>
    <p:extLst>
      <p:ext uri="{BB962C8B-B14F-4D97-AF65-F5344CB8AC3E}">
        <p14:creationId xmlns:p14="http://schemas.microsoft.com/office/powerpoint/2010/main" val="415458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4000" b="1" dirty="0" smtClean="0"/>
              <a:t>Yemek ve Kimlik : </a:t>
            </a:r>
            <a:r>
              <a:rPr lang="tr-TR" sz="4000" b="1" i="1" dirty="0" smtClean="0"/>
              <a:t>Ben ve “Öteki”</a:t>
            </a:r>
            <a:r>
              <a:rPr lang="tr-TR" sz="4000" i="1" dirty="0" smtClean="0"/>
              <a:t/>
            </a:r>
            <a:br>
              <a:rPr lang="tr-TR" sz="4000" i="1" dirty="0" smtClean="0"/>
            </a:br>
            <a:r>
              <a:rPr lang="tr-TR" dirty="0" smtClean="0"/>
              <a:t>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smtClean="0"/>
              <a:t>Bizi diğerlerinden ayıran kategorilerden biridir yemek … </a:t>
            </a:r>
          </a:p>
          <a:p>
            <a:endParaRPr lang="tr-TR" i="1" dirty="0" smtClean="0"/>
          </a:p>
          <a:p>
            <a:r>
              <a:rPr lang="tr-TR" dirty="0" smtClean="0"/>
              <a:t>“bizim mutfağımız”, “bizim yemeklerimiz”</a:t>
            </a:r>
          </a:p>
          <a:p>
            <a:r>
              <a:rPr lang="tr-TR" dirty="0" smtClean="0"/>
              <a:t> bizim “yemek kültürümüz”: etnik/bölgesel  aidiyet</a:t>
            </a:r>
          </a:p>
          <a:p>
            <a:r>
              <a:rPr lang="tr-TR" dirty="0" smtClean="0"/>
              <a:t>Yaşamak için “yemek”</a:t>
            </a:r>
          </a:p>
          <a:p>
            <a:r>
              <a:rPr lang="tr-TR" dirty="0" smtClean="0"/>
              <a:t>Yemek için “yaşamak”</a:t>
            </a:r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66824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Sonuç olarak, yemek insanın </a:t>
            </a:r>
            <a:r>
              <a:rPr lang="tr-TR" b="1" dirty="0"/>
              <a:t>biyolojik olanla toplumsal/kültürel olan</a:t>
            </a:r>
            <a:r>
              <a:rPr lang="tr-TR" dirty="0"/>
              <a:t> arasındaki bağını kuran bir olgudur.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Özel </a:t>
            </a:r>
            <a:r>
              <a:rPr lang="tr-TR" dirty="0"/>
              <a:t>gün ve kutlamalarda, şenliklerde, bayramlarda, geçiş dönemlerinde (doğumda, düğünde, ölümde)  yemek ve ilişkili her uygulama dinsel ve kültüreldir.</a:t>
            </a:r>
          </a:p>
        </p:txBody>
      </p:sp>
    </p:spTree>
    <p:extLst>
      <p:ext uri="{BB962C8B-B14F-4D97-AF65-F5344CB8AC3E}">
        <p14:creationId xmlns:p14="http://schemas.microsoft.com/office/powerpoint/2010/main" val="276504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 smtClean="0"/>
              <a:t>Yemek kimliğe </a:t>
            </a:r>
            <a:r>
              <a:rPr lang="tr-TR" b="1" dirty="0"/>
              <a:t>ilişkin kategorilerden biridir. </a:t>
            </a:r>
            <a:endParaRPr lang="tr-TR" b="1" dirty="0" smtClean="0"/>
          </a:p>
          <a:p>
            <a:endParaRPr lang="tr-TR" dirty="0"/>
          </a:p>
          <a:p>
            <a:r>
              <a:rPr lang="tr-TR" b="1" dirty="0" smtClean="0"/>
              <a:t>Farklı </a:t>
            </a:r>
            <a:r>
              <a:rPr lang="tr-TR" b="1" dirty="0"/>
              <a:t>coğrafyalarda ve iklimlerde</a:t>
            </a:r>
            <a:r>
              <a:rPr lang="tr-TR" dirty="0"/>
              <a:t> yaşayan insanları birbirinden ayırdığı gibi, </a:t>
            </a:r>
            <a:r>
              <a:rPr lang="tr-TR" b="1" dirty="0"/>
              <a:t>ortak sofralarda </a:t>
            </a:r>
            <a:r>
              <a:rPr lang="tr-TR" dirty="0"/>
              <a:t>buluşturan da bir olgudur.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Günümüzde </a:t>
            </a:r>
            <a:r>
              <a:rPr lang="tr-TR" b="1" dirty="0"/>
              <a:t>küreselleşme/yerelleşme</a:t>
            </a:r>
            <a:r>
              <a:rPr lang="tr-TR" dirty="0"/>
              <a:t> tartışmalarında da kendine yer bulmuştur. </a:t>
            </a:r>
            <a:endParaRPr lang="tr-TR" dirty="0" smtClean="0"/>
          </a:p>
          <a:p>
            <a:endParaRPr lang="tr-TR" dirty="0"/>
          </a:p>
          <a:p>
            <a:r>
              <a:rPr lang="tr-TR" b="1" dirty="0" smtClean="0"/>
              <a:t>Turizm </a:t>
            </a:r>
            <a:r>
              <a:rPr lang="tr-TR" b="1" dirty="0"/>
              <a:t>bağlamında </a:t>
            </a:r>
            <a:r>
              <a:rPr lang="tr-TR" dirty="0"/>
              <a:t>ön plana çıkan </a:t>
            </a:r>
            <a:r>
              <a:rPr lang="tr-TR" b="1" dirty="0"/>
              <a:t>gastronomi kentleriyle</a:t>
            </a:r>
            <a:r>
              <a:rPr lang="tr-TR" dirty="0"/>
              <a:t> birlikte, öyle görünüyor ki yemek olgusu farklı disiplinlerde ve bağlamlarda daha uzun yıllar tartışılmaya devam edilecektir.  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853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İnanç Sistemlerinde;</a:t>
            </a:r>
            <a:endParaRPr lang="tr-TR" sz="3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 fontScale="55000" lnSpcReduction="20000"/>
          </a:bodyPr>
          <a:lstStyle/>
          <a:p>
            <a:r>
              <a:rPr lang="tr-TR" b="1" dirty="0" err="1" smtClean="0"/>
              <a:t>Konfüçyanizm</a:t>
            </a:r>
            <a:r>
              <a:rPr lang="tr-TR" b="1" dirty="0" smtClean="0"/>
              <a:t> </a:t>
            </a:r>
          </a:p>
          <a:p>
            <a:r>
              <a:rPr lang="tr-TR" dirty="0" smtClean="0"/>
              <a:t>Dini törenlerde yemek (her yıl 22 Aralık’ta)</a:t>
            </a:r>
          </a:p>
          <a:p>
            <a:endParaRPr lang="tr-TR" dirty="0" smtClean="0"/>
          </a:p>
          <a:p>
            <a:r>
              <a:rPr lang="tr-TR" b="1" dirty="0" smtClean="0"/>
              <a:t>Budizm</a:t>
            </a:r>
          </a:p>
          <a:p>
            <a:r>
              <a:rPr lang="tr-TR" dirty="0" smtClean="0"/>
              <a:t>Budist rahipler öğleden sonra yemek yemezler, sadece çay içerler.</a:t>
            </a:r>
          </a:p>
          <a:p>
            <a:r>
              <a:rPr lang="tr-TR" dirty="0" smtClean="0"/>
              <a:t>Ayda iki kez oruç tutarlar.</a:t>
            </a:r>
          </a:p>
          <a:p>
            <a:r>
              <a:rPr lang="tr-TR" i="1" dirty="0" smtClean="0"/>
              <a:t>“Öldürmediğin sürece balık yiyebilirsin”  </a:t>
            </a:r>
          </a:p>
          <a:p>
            <a:r>
              <a:rPr lang="tr-TR" dirty="0" smtClean="0"/>
              <a:t> </a:t>
            </a:r>
          </a:p>
          <a:p>
            <a:r>
              <a:rPr lang="tr-TR" b="1" dirty="0" smtClean="0"/>
              <a:t>Hinduizm</a:t>
            </a:r>
          </a:p>
          <a:p>
            <a:r>
              <a:rPr lang="tr-TR" dirty="0" smtClean="0"/>
              <a:t>Ölenler için kurban kesmek, </a:t>
            </a:r>
          </a:p>
          <a:p>
            <a:r>
              <a:rPr lang="tr-TR" dirty="0" smtClean="0"/>
              <a:t>Kötü beslenmenin Tanrı’yla iletişimin kopmasına neden olacağı inancı,</a:t>
            </a:r>
          </a:p>
          <a:p>
            <a:r>
              <a:rPr lang="tr-TR" dirty="0" smtClean="0"/>
              <a:t>Hintlilerin çoğu </a:t>
            </a:r>
            <a:r>
              <a:rPr lang="tr-TR" dirty="0" err="1" smtClean="0"/>
              <a:t>vejeteryandır</a:t>
            </a:r>
            <a:r>
              <a:rPr lang="tr-TR" dirty="0" smtClean="0"/>
              <a:t>.</a:t>
            </a:r>
          </a:p>
          <a:p>
            <a:r>
              <a:rPr lang="tr-TR" b="1" i="1" dirty="0" smtClean="0"/>
              <a:t>Tabu yiyecekler</a:t>
            </a:r>
            <a:r>
              <a:rPr lang="tr-TR" dirty="0" smtClean="0"/>
              <a:t>: İnek kutsal hayvan </a:t>
            </a:r>
          </a:p>
          <a:p>
            <a:r>
              <a:rPr lang="tr-TR" dirty="0" smtClean="0"/>
              <a:t>Domuz eti, bazı balıklar, yılan, yengeç, kümes hayvanları ve ördek eti yenmez. </a:t>
            </a:r>
          </a:p>
          <a:p>
            <a:r>
              <a:rPr lang="tr-TR" dirty="0" smtClean="0"/>
              <a:t>Kırmızı renkli besinler (soğan,sarımsak, şalgam, mantar, domates, kırmızı mercimek</a:t>
            </a:r>
          </a:p>
          <a:p>
            <a:r>
              <a:rPr lang="tr-TR" dirty="0" smtClean="0"/>
              <a:t>Oruç, bazı besinleri kısıtlayarak tutulur.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7423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70000" lnSpcReduction="20000"/>
          </a:bodyPr>
          <a:lstStyle/>
          <a:p>
            <a:r>
              <a:rPr lang="tr-TR" b="1" dirty="0" smtClean="0"/>
              <a:t>Musevilik </a:t>
            </a:r>
          </a:p>
          <a:p>
            <a:r>
              <a:rPr lang="tr-TR" dirty="0" smtClean="0"/>
              <a:t>Yahudi yemeği: halka ekmek, tütsülenmiş somon ve tavuk suyu çorba.</a:t>
            </a:r>
          </a:p>
          <a:p>
            <a:r>
              <a:rPr lang="tr-TR" dirty="0" smtClean="0"/>
              <a:t>Hayvanın kanı ve iç yağı yenmez.</a:t>
            </a:r>
          </a:p>
          <a:p>
            <a:r>
              <a:rPr lang="tr-TR" dirty="0" smtClean="0"/>
              <a:t>Oruç, büyük oruç günü (</a:t>
            </a:r>
            <a:r>
              <a:rPr lang="tr-TR" i="1" dirty="0" smtClean="0"/>
              <a:t>Yom </a:t>
            </a:r>
            <a:r>
              <a:rPr lang="tr-TR" i="1" dirty="0" err="1" smtClean="0"/>
              <a:t>Kippur</a:t>
            </a:r>
            <a:r>
              <a:rPr lang="tr-TR" dirty="0" smtClean="0"/>
              <a:t>)</a:t>
            </a:r>
          </a:p>
          <a:p>
            <a:r>
              <a:rPr lang="tr-TR" b="1" dirty="0" smtClean="0"/>
              <a:t>Hıristiyanlık </a:t>
            </a:r>
          </a:p>
          <a:p>
            <a:r>
              <a:rPr lang="tr-TR" dirty="0" smtClean="0"/>
              <a:t>Yedi Günahtan biri: Oburluk </a:t>
            </a:r>
          </a:p>
          <a:p>
            <a:r>
              <a:rPr lang="tr-TR" dirty="0" smtClean="0"/>
              <a:t>Noel ve Paskalya’da özel yemekler  </a:t>
            </a:r>
          </a:p>
          <a:p>
            <a:r>
              <a:rPr lang="tr-TR" dirty="0" smtClean="0"/>
              <a:t>Katoliklerin her Cuma et yemesi yasaktır. </a:t>
            </a:r>
          </a:p>
          <a:p>
            <a:r>
              <a:rPr lang="tr-TR" dirty="0" smtClean="0"/>
              <a:t>Oruç </a:t>
            </a:r>
          </a:p>
          <a:p>
            <a:r>
              <a:rPr lang="tr-TR" b="1" dirty="0" smtClean="0"/>
              <a:t>İslam </a:t>
            </a:r>
          </a:p>
          <a:p>
            <a:r>
              <a:rPr lang="tr-TR" dirty="0" smtClean="0"/>
              <a:t>İslam’ın beş şartından biri Oruç</a:t>
            </a:r>
          </a:p>
          <a:p>
            <a:r>
              <a:rPr lang="tr-TR" dirty="0" smtClean="0"/>
              <a:t>Helal-haram yiyecekler</a:t>
            </a:r>
          </a:p>
          <a:p>
            <a:r>
              <a:rPr lang="tr-TR" dirty="0" smtClean="0"/>
              <a:t>Domuz, avını ağzıyla yakalayan dört ayaklı hayvanlar, yırtıcı kuşlar, kulağı olmayan yılan ve kertenkele haramdır. </a:t>
            </a:r>
          </a:p>
          <a:p>
            <a:r>
              <a:rPr lang="tr-TR" dirty="0" smtClean="0"/>
              <a:t>Kurban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959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Öğünler;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Antik çağlarda yemeklerin tek öğün olarak tüketildiğini biliyoruz.</a:t>
            </a:r>
          </a:p>
          <a:p>
            <a:r>
              <a:rPr lang="tr-TR" dirty="0" smtClean="0"/>
              <a:t>Daha sonra 2 öğüne; </a:t>
            </a:r>
          </a:p>
          <a:p>
            <a:r>
              <a:rPr lang="tr-TR" dirty="0" smtClean="0"/>
              <a:t>18. yy ile birlikte 3 öğüne çıkmıştır….</a:t>
            </a:r>
          </a:p>
          <a:p>
            <a:endParaRPr lang="tr-TR" dirty="0" smtClean="0"/>
          </a:p>
          <a:p>
            <a:r>
              <a:rPr lang="tr-TR" dirty="0" smtClean="0"/>
              <a:t>Avrupa ülkelerinde kahvaltı, kahve ve çörekle</a:t>
            </a:r>
          </a:p>
          <a:p>
            <a:r>
              <a:rPr lang="tr-TR" b="1" dirty="0" smtClean="0"/>
              <a:t>İngiltere’de geleneksel kahvaltı</a:t>
            </a:r>
            <a:r>
              <a:rPr lang="tr-TR" dirty="0" smtClean="0"/>
              <a:t>:</a:t>
            </a:r>
          </a:p>
          <a:p>
            <a:r>
              <a:rPr lang="tr-TR" dirty="0" smtClean="0"/>
              <a:t>İki yumurta, salam, sosis,domuz pastırması,fırında pişmiş kuru </a:t>
            </a:r>
            <a:r>
              <a:rPr lang="tr-TR" i="1" dirty="0" smtClean="0"/>
              <a:t>fasulye (</a:t>
            </a:r>
            <a:r>
              <a:rPr lang="tr-TR" i="1" dirty="0" err="1" smtClean="0"/>
              <a:t>baked</a:t>
            </a:r>
            <a:r>
              <a:rPr lang="tr-TR" i="1" dirty="0" smtClean="0"/>
              <a:t> </a:t>
            </a:r>
            <a:r>
              <a:rPr lang="tr-TR" i="1" dirty="0" err="1" smtClean="0"/>
              <a:t>beans</a:t>
            </a:r>
            <a:r>
              <a:rPr lang="tr-TR" i="1" dirty="0" smtClean="0"/>
              <a:t>),</a:t>
            </a:r>
            <a:r>
              <a:rPr lang="tr-TR" dirty="0" smtClean="0"/>
              <a:t>patates, tost ve çay…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40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Çin ve Japonya’da kahvaltıda; pirinç ve yeşil çay ya da yasemin çayı </a:t>
            </a:r>
          </a:p>
          <a:p>
            <a:endParaRPr lang="tr-TR" dirty="0" smtClean="0"/>
          </a:p>
          <a:p>
            <a:r>
              <a:rPr lang="tr-TR" dirty="0" smtClean="0"/>
              <a:t>Amerika’da, hazır tahıl ürünlerinin karışımı, süt ya da bal eklenerek tüketilmesi…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920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İlgili Disiplinler;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tr-TR" dirty="0" smtClean="0"/>
              <a:t>Arkeoloji</a:t>
            </a:r>
          </a:p>
          <a:p>
            <a:r>
              <a:rPr lang="tr-TR" dirty="0" smtClean="0"/>
              <a:t>Tarih</a:t>
            </a:r>
          </a:p>
          <a:p>
            <a:r>
              <a:rPr lang="tr-TR" dirty="0" smtClean="0"/>
              <a:t>Psikoloji</a:t>
            </a:r>
          </a:p>
          <a:p>
            <a:r>
              <a:rPr lang="tr-TR" dirty="0" smtClean="0"/>
              <a:t>Tıp ve sağlık bilimleri </a:t>
            </a:r>
          </a:p>
          <a:p>
            <a:r>
              <a:rPr lang="tr-TR" dirty="0" smtClean="0"/>
              <a:t>Sosyoloji</a:t>
            </a:r>
          </a:p>
          <a:p>
            <a:r>
              <a:rPr lang="tr-TR" dirty="0" smtClean="0"/>
              <a:t>Genetik </a:t>
            </a:r>
          </a:p>
          <a:p>
            <a:r>
              <a:rPr lang="tr-TR" dirty="0" smtClean="0"/>
              <a:t>Antropoloji (Biyolojik/Kültürel) ve </a:t>
            </a:r>
          </a:p>
          <a:p>
            <a:r>
              <a:rPr lang="tr-TR" dirty="0" smtClean="0"/>
              <a:t>Halkbilim çalışmaları…</a:t>
            </a:r>
          </a:p>
        </p:txBody>
      </p:sp>
    </p:spTree>
    <p:extLst>
      <p:ext uri="{BB962C8B-B14F-4D97-AF65-F5344CB8AC3E}">
        <p14:creationId xmlns:p14="http://schemas.microsoft.com/office/powerpoint/2010/main" val="56632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Gastronomi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tr-TR" dirty="0" err="1" smtClean="0"/>
              <a:t>Gastros</a:t>
            </a:r>
            <a:r>
              <a:rPr lang="tr-TR" dirty="0" smtClean="0"/>
              <a:t>” : mide</a:t>
            </a:r>
          </a:p>
          <a:p>
            <a:r>
              <a:rPr lang="tr-TR" dirty="0" smtClean="0"/>
              <a:t>“</a:t>
            </a:r>
            <a:r>
              <a:rPr lang="tr-TR" dirty="0" err="1" smtClean="0"/>
              <a:t>nomos</a:t>
            </a:r>
            <a:r>
              <a:rPr lang="tr-TR" dirty="0" smtClean="0"/>
              <a:t>” : yasa, kural</a:t>
            </a:r>
          </a:p>
          <a:p>
            <a:endParaRPr lang="tr-TR" dirty="0" smtClean="0"/>
          </a:p>
          <a:p>
            <a:r>
              <a:rPr lang="tr-TR" dirty="0" smtClean="0"/>
              <a:t>Gastronomi: Sağlığa uygun, iyi düzenlenmiş, hoş ve lezzetli yemek düzeni sistemi.</a:t>
            </a:r>
          </a:p>
          <a:p>
            <a:r>
              <a:rPr lang="tr-TR" dirty="0" smtClean="0"/>
              <a:t> Yeme-içme ve sofra kurma bilim ve sanatı.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8589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92697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Gastronom</a:t>
            </a:r>
            <a:r>
              <a:rPr lang="tr-TR" dirty="0" smtClean="0"/>
              <a:t>: yeme-içmeyi bilen kişi…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Üniversitelerde Uzmanlık Alanı:  </a:t>
            </a:r>
          </a:p>
          <a:p>
            <a:r>
              <a:rPr lang="tr-TR" dirty="0" smtClean="0"/>
              <a:t>Gastronomi ve Mutfak Sanatları Bölümleri</a:t>
            </a:r>
          </a:p>
          <a:p>
            <a:r>
              <a:rPr lang="tr-TR" b="1" i="1" dirty="0" smtClean="0"/>
              <a:t>Restoran (Fr.)</a:t>
            </a:r>
          </a:p>
          <a:p>
            <a:r>
              <a:rPr lang="tr-TR" dirty="0" smtClean="0"/>
              <a:t>“onarmak”, sağlığa kavuşturmak anlamında </a:t>
            </a:r>
          </a:p>
          <a:p>
            <a:r>
              <a:rPr lang="tr-TR" dirty="0" smtClean="0"/>
              <a:t>(Et suyu çorbası)</a:t>
            </a:r>
          </a:p>
          <a:p>
            <a:r>
              <a:rPr lang="tr-TR" dirty="0" smtClean="0"/>
              <a:t>Çağdaş yan anlamları “Yenilik” karşılığında…</a:t>
            </a:r>
          </a:p>
          <a:p>
            <a:r>
              <a:rPr lang="tr-TR" dirty="0" smtClean="0"/>
              <a:t>1789 - Paris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370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Beslenme Antropolojisi</a:t>
            </a:r>
          </a:p>
          <a:p>
            <a:r>
              <a:rPr lang="tr-TR" i="1" dirty="0" smtClean="0"/>
              <a:t>(</a:t>
            </a:r>
            <a:r>
              <a:rPr lang="tr-TR" i="1" dirty="0" err="1" smtClean="0"/>
              <a:t>Nutritional</a:t>
            </a:r>
            <a:r>
              <a:rPr lang="tr-TR" i="1" dirty="0" smtClean="0"/>
              <a:t> </a:t>
            </a:r>
            <a:r>
              <a:rPr lang="tr-TR" i="1" dirty="0" err="1" smtClean="0"/>
              <a:t>Anthropology</a:t>
            </a:r>
            <a:r>
              <a:rPr lang="tr-TR" dirty="0" smtClean="0"/>
              <a:t>) </a:t>
            </a:r>
          </a:p>
          <a:p>
            <a:r>
              <a:rPr lang="tr-TR" dirty="0" smtClean="0"/>
              <a:t>Halkbilimde beslenme konusu “mutfak” başlığı altına değerlendirilmiştir</a:t>
            </a:r>
            <a:r>
              <a:rPr lang="tr-TR" i="1" dirty="0" smtClean="0"/>
              <a:t>. (Türk mutfağı) </a:t>
            </a:r>
          </a:p>
          <a:p>
            <a:r>
              <a:rPr lang="tr-TR" dirty="0" smtClean="0"/>
              <a:t>Saray mutfağı-halk mutfağı ikiliğinden, küreselleşmenin etkileri, yemek turizmi ve yöresel yemeklerin derlenmesi çalışmaları…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365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</TotalTime>
  <Words>573</Words>
  <Application>Microsoft Office PowerPoint</Application>
  <PresentationFormat>Ekran Gösterisi (4:3)</PresentationFormat>
  <Paragraphs>94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Canlı</vt:lpstr>
      <vt:lpstr>PowerPoint Sunusu</vt:lpstr>
      <vt:lpstr>İnanç Sistemlerinde;</vt:lpstr>
      <vt:lpstr>PowerPoint Sunusu</vt:lpstr>
      <vt:lpstr>Öğünler;</vt:lpstr>
      <vt:lpstr>PowerPoint Sunusu</vt:lpstr>
      <vt:lpstr>İlgili Disiplinler;</vt:lpstr>
      <vt:lpstr>Gastronomi</vt:lpstr>
      <vt:lpstr>  Gastronom: yeme-içmeyi bilen kişi… </vt:lpstr>
      <vt:lpstr>PowerPoint Sunusu</vt:lpstr>
      <vt:lpstr>PowerPoint Sunusu</vt:lpstr>
      <vt:lpstr>  Yemek ve Kimlik : Ben ve “Öteki”   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Hp-Pc</dc:creator>
  <cp:lastModifiedBy>Hp-Pc</cp:lastModifiedBy>
  <cp:revision>2</cp:revision>
  <dcterms:created xsi:type="dcterms:W3CDTF">2020-10-13T21:10:43Z</dcterms:created>
  <dcterms:modified xsi:type="dcterms:W3CDTF">2020-10-13T21:12:23Z</dcterms:modified>
</cp:coreProperties>
</file>