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323" r:id="rId3"/>
    <p:sldId id="325" r:id="rId4"/>
    <p:sldId id="326" r:id="rId5"/>
    <p:sldId id="261" r:id="rId6"/>
    <p:sldId id="328" r:id="rId7"/>
    <p:sldId id="329" r:id="rId8"/>
    <p:sldId id="327" r:id="rId9"/>
    <p:sldId id="330" r:id="rId10"/>
    <p:sldId id="331" r:id="rId11"/>
    <p:sldId id="332" r:id="rId12"/>
    <p:sldId id="334" r:id="rId13"/>
    <p:sldId id="335" r:id="rId14"/>
    <p:sldId id="343" r:id="rId15"/>
    <p:sldId id="345" r:id="rId16"/>
    <p:sldId id="346" r:id="rId17"/>
    <p:sldId id="344" r:id="rId18"/>
    <p:sldId id="333" r:id="rId19"/>
    <p:sldId id="336" r:id="rId20"/>
    <p:sldId id="338" r:id="rId21"/>
    <p:sldId id="341" r:id="rId22"/>
    <p:sldId id="342" r:id="rId23"/>
    <p:sldId id="339" r:id="rId24"/>
    <p:sldId id="340" r:id="rId25"/>
    <p:sldId id="262" r:id="rId26"/>
    <p:sldId id="315" r:id="rId27"/>
    <p:sldId id="265"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5064B6-DDC6-40BC-81CF-07DB9B23646E}" v="1" dt="2018-12-27T18:31:49.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kiadam@hotmail.com" userId="35aaabc26dd741c0" providerId="LiveId" clId="{FB5064B6-DDC6-40BC-81CF-07DB9B23646E}"/>
    <pc:docChg chg="custSel modSld">
      <pc:chgData name="bakiadam@hotmail.com" userId="35aaabc26dd741c0" providerId="LiveId" clId="{FB5064B6-DDC6-40BC-81CF-07DB9B23646E}" dt="2018-12-27T18:31:50.184" v="2" actId="27636"/>
      <pc:docMkLst>
        <pc:docMk/>
      </pc:docMkLst>
      <pc:sldChg chg="modSp">
        <pc:chgData name="bakiadam@hotmail.com" userId="35aaabc26dd741c0" providerId="LiveId" clId="{FB5064B6-DDC6-40BC-81CF-07DB9B23646E}" dt="2018-12-27T18:31:50.059" v="0" actId="27636"/>
        <pc:sldMkLst>
          <pc:docMk/>
          <pc:sldMk cId="0" sldId="261"/>
        </pc:sldMkLst>
        <pc:spChg chg="mod">
          <ac:chgData name="bakiadam@hotmail.com" userId="35aaabc26dd741c0" providerId="LiveId" clId="{FB5064B6-DDC6-40BC-81CF-07DB9B23646E}" dt="2018-12-27T18:31:50.059" v="0" actId="27636"/>
          <ac:spMkLst>
            <pc:docMk/>
            <pc:sldMk cId="0" sldId="261"/>
            <ac:spMk id="4099" creationId="{6E718560-2835-4D80-BDD9-BE58F0D1C75E}"/>
          </ac:spMkLst>
        </pc:spChg>
      </pc:sldChg>
      <pc:sldChg chg="modSp">
        <pc:chgData name="bakiadam@hotmail.com" userId="35aaabc26dd741c0" providerId="LiveId" clId="{FB5064B6-DDC6-40BC-81CF-07DB9B23646E}" dt="2018-12-27T18:31:50.139" v="1" actId="27636"/>
        <pc:sldMkLst>
          <pc:docMk/>
          <pc:sldMk cId="0" sldId="335"/>
        </pc:sldMkLst>
        <pc:spChg chg="mod">
          <ac:chgData name="bakiadam@hotmail.com" userId="35aaabc26dd741c0" providerId="LiveId" clId="{FB5064B6-DDC6-40BC-81CF-07DB9B23646E}" dt="2018-12-27T18:31:50.139" v="1" actId="27636"/>
          <ac:spMkLst>
            <pc:docMk/>
            <pc:sldMk cId="0" sldId="335"/>
            <ac:spMk id="3" creationId="{D4E8AA6C-DF5E-4922-9644-0E27E50A948C}"/>
          </ac:spMkLst>
        </pc:spChg>
      </pc:sldChg>
      <pc:sldChg chg="modSp">
        <pc:chgData name="bakiadam@hotmail.com" userId="35aaabc26dd741c0" providerId="LiveId" clId="{FB5064B6-DDC6-40BC-81CF-07DB9B23646E}" dt="2018-12-27T18:31:50.184" v="2" actId="27636"/>
        <pc:sldMkLst>
          <pc:docMk/>
          <pc:sldMk cId="0" sldId="343"/>
        </pc:sldMkLst>
        <pc:spChg chg="mod">
          <ac:chgData name="bakiadam@hotmail.com" userId="35aaabc26dd741c0" providerId="LiveId" clId="{FB5064B6-DDC6-40BC-81CF-07DB9B23646E}" dt="2018-12-27T18:31:50.184" v="2" actId="27636"/>
          <ac:spMkLst>
            <pc:docMk/>
            <pc:sldMk cId="0" sldId="343"/>
            <ac:spMk id="3" creationId="{60914AB9-594E-45BD-B52F-2AECECCC14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4CC03-0351-49B6-AD7E-69E9ABD23CC5}" type="datetimeFigureOut">
              <a:rPr lang="tr-TR" smtClean="0"/>
              <a:t>27.12.2018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0661B-FD7D-465A-8F2E-43A4ED7DF7F6}" type="slidenum">
              <a:rPr lang="tr-TR" smtClean="0"/>
              <a:t>‹#›</a:t>
            </a:fld>
            <a:endParaRPr lang="tr-TR"/>
          </a:p>
        </p:txBody>
      </p:sp>
    </p:spTree>
    <p:extLst>
      <p:ext uri="{BB962C8B-B14F-4D97-AF65-F5344CB8AC3E}">
        <p14:creationId xmlns:p14="http://schemas.microsoft.com/office/powerpoint/2010/main" val="3895808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0DE8FE56-40F6-477B-9A7C-CDE707FED1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D2F8B7D-6C7C-43FB-9B7D-FD1BEF30F470}" type="slidenum">
              <a:rPr kumimoji="0" lang="en-US" altLang="tr-TR" sz="12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tr-TR" sz="12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8195" name="Rectangle 2">
            <a:extLst>
              <a:ext uri="{FF2B5EF4-FFF2-40B4-BE49-F238E27FC236}">
                <a16:creationId xmlns:a16="http://schemas.microsoft.com/office/drawing/2014/main" id="{A9F26EA0-44E5-4AA1-9B21-01A2A2EBE011}"/>
              </a:ext>
            </a:extLst>
          </p:cNvPr>
          <p:cNvSpPr>
            <a:spLocks noChangeArrowheads="1" noTextEdit="1"/>
          </p:cNvSpPr>
          <p:nvPr>
            <p:ph type="sldImg"/>
          </p:nvPr>
        </p:nvSpPr>
        <p:spPr>
          <a:ln/>
        </p:spPr>
      </p:sp>
      <p:sp>
        <p:nvSpPr>
          <p:cNvPr id="8196" name="Rectangle 3">
            <a:extLst>
              <a:ext uri="{FF2B5EF4-FFF2-40B4-BE49-F238E27FC236}">
                <a16:creationId xmlns:a16="http://schemas.microsoft.com/office/drawing/2014/main" id="{7BC86781-AB07-4E62-B27E-9BC2670677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r>
              <a:rPr lang="en-US" altLang="tr-TR"/>
              <a:t>During the Spring and Autumn and Warring States period, many new ideas arose among warring regional rulers who competed in building strong and loyal armies and in increasing economic production to guarantee a wider base for tax collection. In order to pursue their goals, the rulers sought skilled, literate officials and teachers. Because so many different philosophies developed during this time, this era is also referred to the Hundred Schools of Thought. </a:t>
            </a:r>
          </a:p>
          <a:p>
            <a:pPr>
              <a:spcBef>
                <a:spcPts val="500"/>
              </a:spcBef>
              <a:spcAft>
                <a:spcPts val="500"/>
              </a:spcAft>
            </a:pPr>
            <a:r>
              <a:rPr lang="en-US" altLang="tr-TR"/>
              <a:t>The school of thought that had the greatest impact on Chinese life was the Confucian school in the West. Confucius looked to the early days of Zhou rule for an ideal social and political order. He based his teachings on this past system, and believed that the only way such a system could be emulated would be if everyone let "the ruler be a ruler and subject be a subject." However, though Heaven elected certain men to be rulers, it was also believed that if he was selfish and cruel and abuses his people, Heaven would cease to protect him or sanction his rule, and he will fail. This concept was known as the Mandate of Heaven. In fact, the Zhou used this concept to justify their overthrowning of the Shang. </a:t>
            </a:r>
          </a:p>
          <a:p>
            <a:endParaRPr lang="en-US"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51737BD-8609-4BD2-A094-500AA17921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1F70AF4-43C2-482F-B824-9749647E299E}" type="slidenum">
              <a:rPr kumimoji="0" lang="en-US" altLang="tr-TR" sz="12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tr-TR" sz="12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29699" name="Rectangle 2">
            <a:extLst>
              <a:ext uri="{FF2B5EF4-FFF2-40B4-BE49-F238E27FC236}">
                <a16:creationId xmlns:a16="http://schemas.microsoft.com/office/drawing/2014/main" id="{9C5F53DD-2DF0-4BE5-9829-461873F2064F}"/>
              </a:ext>
            </a:extLst>
          </p:cNvPr>
          <p:cNvSpPr>
            <a:spLocks noChangeArrowheads="1" noTextEdit="1"/>
          </p:cNvSpPr>
          <p:nvPr>
            <p:ph type="sldImg"/>
          </p:nvPr>
        </p:nvSpPr>
        <p:spPr>
          <a:ln/>
        </p:spPr>
      </p:sp>
      <p:sp>
        <p:nvSpPr>
          <p:cNvPr id="29700" name="Rectangle 3">
            <a:extLst>
              <a:ext uri="{FF2B5EF4-FFF2-40B4-BE49-F238E27FC236}">
                <a16:creationId xmlns:a16="http://schemas.microsoft.com/office/drawing/2014/main" id="{C6F48CAE-73D1-4BB1-B306-5EE70E8B82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88C50FF-C2DD-4723-8FC8-897F8738AD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238B900-5158-4DBB-8BDD-FBB4BD11D632}" type="slidenum">
              <a:rPr kumimoji="0" lang="en-US" altLang="tr-TR" sz="12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tr-TR" sz="12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32771" name="Rectangle 2">
            <a:extLst>
              <a:ext uri="{FF2B5EF4-FFF2-40B4-BE49-F238E27FC236}">
                <a16:creationId xmlns:a16="http://schemas.microsoft.com/office/drawing/2014/main" id="{7675F039-DF76-46FE-82D0-CF65F141A92A}"/>
              </a:ext>
            </a:extLst>
          </p:cNvPr>
          <p:cNvSpPr>
            <a:spLocks noChangeArrowheads="1" noTextEdit="1"/>
          </p:cNvSpPr>
          <p:nvPr>
            <p:ph type="sldImg"/>
          </p:nvPr>
        </p:nvSpPr>
        <p:spPr>
          <a:ln/>
        </p:spPr>
      </p:sp>
      <p:sp>
        <p:nvSpPr>
          <p:cNvPr id="32772" name="Rectangle 3">
            <a:extLst>
              <a:ext uri="{FF2B5EF4-FFF2-40B4-BE49-F238E27FC236}">
                <a16:creationId xmlns:a16="http://schemas.microsoft.com/office/drawing/2014/main" id="{D37C59C8-76CD-4D7B-AFE8-5E145671BC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057D21F-35BA-4329-810B-765AE96E636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2EF876B-FC4B-431A-976D-B93FE9CC8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11B9EAE-A771-4383-906E-E60CE1664C83}"/>
              </a:ext>
            </a:extLst>
          </p:cNvPr>
          <p:cNvSpPr>
            <a:spLocks noGrp="1"/>
          </p:cNvSpPr>
          <p:nvPr>
            <p:ph type="dt" sz="half" idx="10"/>
          </p:nvPr>
        </p:nvSpPr>
        <p:spPr/>
        <p:txBody>
          <a:bodyPr/>
          <a:lstStyle/>
          <a:p>
            <a:fld id="{DBE43390-3128-4835-A958-3D3CE90F8860}" type="datetimeFigureOut">
              <a:rPr lang="tr-TR" smtClean="0"/>
              <a:t>27.12.2018</a:t>
            </a:fld>
            <a:endParaRPr lang="tr-TR"/>
          </a:p>
        </p:txBody>
      </p:sp>
      <p:sp>
        <p:nvSpPr>
          <p:cNvPr id="5" name="Alt Bilgi Yer Tutucusu 4">
            <a:extLst>
              <a:ext uri="{FF2B5EF4-FFF2-40B4-BE49-F238E27FC236}">
                <a16:creationId xmlns:a16="http://schemas.microsoft.com/office/drawing/2014/main" id="{E83B1014-566C-4326-B890-0479B5F2F0C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87A7EED-9020-4B8B-B377-19355954F858}"/>
              </a:ext>
            </a:extLst>
          </p:cNvPr>
          <p:cNvSpPr>
            <a:spLocks noGrp="1"/>
          </p:cNvSpPr>
          <p:nvPr>
            <p:ph type="sldNum" sz="quarter" idx="12"/>
          </p:nvPr>
        </p:nvSpPr>
        <p:spPr/>
        <p:txBody>
          <a:bodyPr/>
          <a:lstStyle/>
          <a:p>
            <a:fld id="{EE4EABD3-09EB-4950-B196-7403F763BE33}" type="slidenum">
              <a:rPr lang="tr-TR" smtClean="0"/>
              <a:t>‹#›</a:t>
            </a:fld>
            <a:endParaRPr lang="tr-TR"/>
          </a:p>
        </p:txBody>
      </p:sp>
    </p:spTree>
    <p:extLst>
      <p:ext uri="{BB962C8B-B14F-4D97-AF65-F5344CB8AC3E}">
        <p14:creationId xmlns:p14="http://schemas.microsoft.com/office/powerpoint/2010/main" val="359241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DD58DC-55A4-4080-A8B3-6BA185EE434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B6D4F96-3E39-44D6-828F-2C1DD509A13D}"/>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F2D5BFB-16A9-43C8-9957-78C73B9D821F}"/>
              </a:ext>
            </a:extLst>
          </p:cNvPr>
          <p:cNvSpPr>
            <a:spLocks noGrp="1"/>
          </p:cNvSpPr>
          <p:nvPr>
            <p:ph type="dt" sz="half" idx="10"/>
          </p:nvPr>
        </p:nvSpPr>
        <p:spPr/>
        <p:txBody>
          <a:bodyPr/>
          <a:lstStyle/>
          <a:p>
            <a:fld id="{DBE43390-3128-4835-A958-3D3CE90F8860}" type="datetimeFigureOut">
              <a:rPr lang="tr-TR" smtClean="0"/>
              <a:t>27.12.2018</a:t>
            </a:fld>
            <a:endParaRPr lang="tr-TR"/>
          </a:p>
        </p:txBody>
      </p:sp>
      <p:sp>
        <p:nvSpPr>
          <p:cNvPr id="5" name="Alt Bilgi Yer Tutucusu 4">
            <a:extLst>
              <a:ext uri="{FF2B5EF4-FFF2-40B4-BE49-F238E27FC236}">
                <a16:creationId xmlns:a16="http://schemas.microsoft.com/office/drawing/2014/main" id="{0DA037BF-2DD9-46F5-801E-8022D1F4262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54B4F43-A650-4481-84E9-0E40E3A5F9B5}"/>
              </a:ext>
            </a:extLst>
          </p:cNvPr>
          <p:cNvSpPr>
            <a:spLocks noGrp="1"/>
          </p:cNvSpPr>
          <p:nvPr>
            <p:ph type="sldNum" sz="quarter" idx="12"/>
          </p:nvPr>
        </p:nvSpPr>
        <p:spPr/>
        <p:txBody>
          <a:bodyPr/>
          <a:lstStyle/>
          <a:p>
            <a:fld id="{EE4EABD3-09EB-4950-B196-7403F763BE33}" type="slidenum">
              <a:rPr lang="tr-TR" smtClean="0"/>
              <a:t>‹#›</a:t>
            </a:fld>
            <a:endParaRPr lang="tr-TR"/>
          </a:p>
        </p:txBody>
      </p:sp>
    </p:spTree>
    <p:extLst>
      <p:ext uri="{BB962C8B-B14F-4D97-AF65-F5344CB8AC3E}">
        <p14:creationId xmlns:p14="http://schemas.microsoft.com/office/powerpoint/2010/main" val="230955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3C90C87-9B48-4B10-9E51-D244EE8DD92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AC27B2C-98BC-476E-8288-4C707F06F5F7}"/>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E567453-70D1-4BE3-B3AA-FED10656E4B0}"/>
              </a:ext>
            </a:extLst>
          </p:cNvPr>
          <p:cNvSpPr>
            <a:spLocks noGrp="1"/>
          </p:cNvSpPr>
          <p:nvPr>
            <p:ph type="dt" sz="half" idx="10"/>
          </p:nvPr>
        </p:nvSpPr>
        <p:spPr/>
        <p:txBody>
          <a:bodyPr/>
          <a:lstStyle/>
          <a:p>
            <a:fld id="{DBE43390-3128-4835-A958-3D3CE90F8860}" type="datetimeFigureOut">
              <a:rPr lang="tr-TR" smtClean="0"/>
              <a:t>27.12.2018</a:t>
            </a:fld>
            <a:endParaRPr lang="tr-TR"/>
          </a:p>
        </p:txBody>
      </p:sp>
      <p:sp>
        <p:nvSpPr>
          <p:cNvPr id="5" name="Alt Bilgi Yer Tutucusu 4">
            <a:extLst>
              <a:ext uri="{FF2B5EF4-FFF2-40B4-BE49-F238E27FC236}">
                <a16:creationId xmlns:a16="http://schemas.microsoft.com/office/drawing/2014/main" id="{00C61894-BE28-4111-BD4C-77F902F3E1C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9AE051A-4747-4754-B514-287B655C7326}"/>
              </a:ext>
            </a:extLst>
          </p:cNvPr>
          <p:cNvSpPr>
            <a:spLocks noGrp="1"/>
          </p:cNvSpPr>
          <p:nvPr>
            <p:ph type="sldNum" sz="quarter" idx="12"/>
          </p:nvPr>
        </p:nvSpPr>
        <p:spPr/>
        <p:txBody>
          <a:bodyPr/>
          <a:lstStyle/>
          <a:p>
            <a:fld id="{EE4EABD3-09EB-4950-B196-7403F763BE33}" type="slidenum">
              <a:rPr lang="tr-TR" smtClean="0"/>
              <a:t>‹#›</a:t>
            </a:fld>
            <a:endParaRPr lang="tr-TR"/>
          </a:p>
        </p:txBody>
      </p:sp>
    </p:spTree>
    <p:extLst>
      <p:ext uri="{BB962C8B-B14F-4D97-AF65-F5344CB8AC3E}">
        <p14:creationId xmlns:p14="http://schemas.microsoft.com/office/powerpoint/2010/main" val="1658949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2F36AAB-0F79-4ECD-902A-88636477E875}"/>
              </a:ext>
            </a:extLst>
          </p:cNvPr>
          <p:cNvGrpSpPr>
            <a:grpSpLocks/>
          </p:cNvGrpSpPr>
          <p:nvPr/>
        </p:nvGrpSpPr>
        <p:grpSpPr bwMode="auto">
          <a:xfrm>
            <a:off x="503767" y="1676400"/>
            <a:ext cx="11186584" cy="4421188"/>
            <a:chOff x="238" y="1056"/>
            <a:chExt cx="5285" cy="2785"/>
          </a:xfrm>
        </p:grpSpPr>
        <p:grpSp>
          <p:nvGrpSpPr>
            <p:cNvPr id="5" name="Group 3">
              <a:extLst>
                <a:ext uri="{FF2B5EF4-FFF2-40B4-BE49-F238E27FC236}">
                  <a16:creationId xmlns:a16="http://schemas.microsoft.com/office/drawing/2014/main" id="{B85715DD-2B84-4574-811C-2EA3F36732DD}"/>
                </a:ext>
              </a:extLst>
            </p:cNvPr>
            <p:cNvGrpSpPr>
              <a:grpSpLocks/>
            </p:cNvGrpSpPr>
            <p:nvPr/>
          </p:nvGrpSpPr>
          <p:grpSpPr bwMode="auto">
            <a:xfrm>
              <a:off x="238" y="1056"/>
              <a:ext cx="5285" cy="1393"/>
              <a:chOff x="238" y="1056"/>
              <a:chExt cx="5285" cy="1393"/>
            </a:xfrm>
          </p:grpSpPr>
          <p:sp>
            <p:nvSpPr>
              <p:cNvPr id="14" name="Rectangle 4">
                <a:extLst>
                  <a:ext uri="{FF2B5EF4-FFF2-40B4-BE49-F238E27FC236}">
                    <a16:creationId xmlns:a16="http://schemas.microsoft.com/office/drawing/2014/main" id="{B417BEB0-2B47-495D-83DE-7147D163AD70}"/>
                  </a:ext>
                </a:extLst>
              </p:cNvPr>
              <p:cNvSpPr>
                <a:spLocks noChangeArrowheads="1"/>
              </p:cNvSpPr>
              <p:nvPr/>
            </p:nvSpPr>
            <p:spPr bwMode="auto">
              <a:xfrm>
                <a:off x="243" y="1057"/>
                <a:ext cx="5272" cy="1391"/>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a:endParaRPr lang="tr-TR" altLang="tr-TR" sz="2400"/>
              </a:p>
            </p:txBody>
          </p:sp>
          <p:sp>
            <p:nvSpPr>
              <p:cNvPr id="15" name="Freeform 5">
                <a:extLst>
                  <a:ext uri="{FF2B5EF4-FFF2-40B4-BE49-F238E27FC236}">
                    <a16:creationId xmlns:a16="http://schemas.microsoft.com/office/drawing/2014/main" id="{6D36EC91-AAB3-4549-89CA-4742E668542B}"/>
                  </a:ext>
                </a:extLst>
              </p:cNvPr>
              <p:cNvSpPr>
                <a:spLocks/>
              </p:cNvSpPr>
              <p:nvPr/>
            </p:nvSpPr>
            <p:spPr bwMode="auto">
              <a:xfrm>
                <a:off x="238" y="1056"/>
                <a:ext cx="5273" cy="1393"/>
              </a:xfrm>
              <a:custGeom>
                <a:avLst/>
                <a:gdLst>
                  <a:gd name="T0" fmla="*/ 5272 w 5273"/>
                  <a:gd name="T1" fmla="*/ 0 h 1393"/>
                  <a:gd name="T2" fmla="*/ 0 w 5273"/>
                  <a:gd name="T3" fmla="*/ 0 h 1393"/>
                  <a:gd name="T4" fmla="*/ 0 w 5273"/>
                  <a:gd name="T5" fmla="*/ 1392 h 1393"/>
                  <a:gd name="T6" fmla="*/ 0 60000 65536"/>
                  <a:gd name="T7" fmla="*/ 0 60000 65536"/>
                  <a:gd name="T8" fmla="*/ 0 60000 65536"/>
                </a:gdLst>
                <a:ahLst/>
                <a:cxnLst>
                  <a:cxn ang="T6">
                    <a:pos x="T0" y="T1"/>
                  </a:cxn>
                  <a:cxn ang="T7">
                    <a:pos x="T2" y="T3"/>
                  </a:cxn>
                  <a:cxn ang="T8">
                    <a:pos x="T4" y="T5"/>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tr-TR" sz="1800"/>
              </a:p>
            </p:txBody>
          </p:sp>
          <p:sp>
            <p:nvSpPr>
              <p:cNvPr id="16" name="Freeform 6">
                <a:extLst>
                  <a:ext uri="{FF2B5EF4-FFF2-40B4-BE49-F238E27FC236}">
                    <a16:creationId xmlns:a16="http://schemas.microsoft.com/office/drawing/2014/main" id="{2E306610-6109-448D-B09E-AC150E599746}"/>
                  </a:ext>
                </a:extLst>
              </p:cNvPr>
              <p:cNvSpPr>
                <a:spLocks/>
              </p:cNvSpPr>
              <p:nvPr/>
            </p:nvSpPr>
            <p:spPr bwMode="auto">
              <a:xfrm>
                <a:off x="250" y="1056"/>
                <a:ext cx="5273" cy="1393"/>
              </a:xfrm>
              <a:custGeom>
                <a:avLst/>
                <a:gdLst>
                  <a:gd name="T0" fmla="*/ 5272 w 5273"/>
                  <a:gd name="T1" fmla="*/ 0 h 1393"/>
                  <a:gd name="T2" fmla="*/ 5272 w 5273"/>
                  <a:gd name="T3" fmla="*/ 1392 h 1393"/>
                  <a:gd name="T4" fmla="*/ 0 w 5273"/>
                  <a:gd name="T5" fmla="*/ 1392 h 1393"/>
                  <a:gd name="T6" fmla="*/ 0 60000 65536"/>
                  <a:gd name="T7" fmla="*/ 0 60000 65536"/>
                  <a:gd name="T8" fmla="*/ 0 60000 65536"/>
                </a:gdLst>
                <a:ahLst/>
                <a:cxnLst>
                  <a:cxn ang="T6">
                    <a:pos x="T0" y="T1"/>
                  </a:cxn>
                  <a:cxn ang="T7">
                    <a:pos x="T2" y="T3"/>
                  </a:cxn>
                  <a:cxn ang="T8">
                    <a:pos x="T4" y="T5"/>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tr-TR" sz="1800"/>
              </a:p>
            </p:txBody>
          </p:sp>
        </p:grpSp>
        <p:grpSp>
          <p:nvGrpSpPr>
            <p:cNvPr id="6" name="Group 7">
              <a:extLst>
                <a:ext uri="{FF2B5EF4-FFF2-40B4-BE49-F238E27FC236}">
                  <a16:creationId xmlns:a16="http://schemas.microsoft.com/office/drawing/2014/main" id="{8407110C-23DF-4ADF-B47F-A1593978247E}"/>
                </a:ext>
              </a:extLst>
            </p:cNvPr>
            <p:cNvGrpSpPr>
              <a:grpSpLocks/>
            </p:cNvGrpSpPr>
            <p:nvPr/>
          </p:nvGrpSpPr>
          <p:grpSpPr bwMode="auto">
            <a:xfrm>
              <a:off x="240" y="3744"/>
              <a:ext cx="5281" cy="97"/>
              <a:chOff x="240" y="3744"/>
              <a:chExt cx="5281" cy="97"/>
            </a:xfrm>
          </p:grpSpPr>
          <p:sp>
            <p:nvSpPr>
              <p:cNvPr id="11" name="Rectangle 8">
                <a:extLst>
                  <a:ext uri="{FF2B5EF4-FFF2-40B4-BE49-F238E27FC236}">
                    <a16:creationId xmlns:a16="http://schemas.microsoft.com/office/drawing/2014/main" id="{9D203B50-3FCC-4630-BDEA-2BE3661CA5F7}"/>
                  </a:ext>
                </a:extLst>
              </p:cNvPr>
              <p:cNvSpPr>
                <a:spLocks noChangeArrowheads="1"/>
              </p:cNvSpPr>
              <p:nvPr/>
            </p:nvSpPr>
            <p:spPr bwMode="auto">
              <a:xfrm>
                <a:off x="240" y="3744"/>
                <a:ext cx="5280" cy="96"/>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a:endParaRPr lang="tr-TR" altLang="tr-TR" sz="2400"/>
              </a:p>
            </p:txBody>
          </p:sp>
          <p:sp>
            <p:nvSpPr>
              <p:cNvPr id="12" name="Freeform 9">
                <a:extLst>
                  <a:ext uri="{FF2B5EF4-FFF2-40B4-BE49-F238E27FC236}">
                    <a16:creationId xmlns:a16="http://schemas.microsoft.com/office/drawing/2014/main" id="{EDCED813-FD6B-4560-88EB-1660EBA740D8}"/>
                  </a:ext>
                </a:extLst>
              </p:cNvPr>
              <p:cNvSpPr>
                <a:spLocks/>
              </p:cNvSpPr>
              <p:nvPr/>
            </p:nvSpPr>
            <p:spPr bwMode="auto">
              <a:xfrm>
                <a:off x="240" y="3744"/>
                <a:ext cx="5281" cy="97"/>
              </a:xfrm>
              <a:custGeom>
                <a:avLst/>
                <a:gdLst>
                  <a:gd name="T0" fmla="*/ 5280 w 5281"/>
                  <a:gd name="T1" fmla="*/ 0 h 97"/>
                  <a:gd name="T2" fmla="*/ 0 w 5281"/>
                  <a:gd name="T3" fmla="*/ 0 h 97"/>
                  <a:gd name="T4" fmla="*/ 0 w 5281"/>
                  <a:gd name="T5" fmla="*/ 96 h 97"/>
                  <a:gd name="T6" fmla="*/ 0 60000 65536"/>
                  <a:gd name="T7" fmla="*/ 0 60000 65536"/>
                  <a:gd name="T8" fmla="*/ 0 60000 65536"/>
                </a:gdLst>
                <a:ahLst/>
                <a:cxnLst>
                  <a:cxn ang="T6">
                    <a:pos x="T0" y="T1"/>
                  </a:cxn>
                  <a:cxn ang="T7">
                    <a:pos x="T2" y="T3"/>
                  </a:cxn>
                  <a:cxn ang="T8">
                    <a:pos x="T4" y="T5"/>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tr-TR" sz="1800"/>
              </a:p>
            </p:txBody>
          </p:sp>
          <p:sp>
            <p:nvSpPr>
              <p:cNvPr id="13" name="Freeform 10">
                <a:extLst>
                  <a:ext uri="{FF2B5EF4-FFF2-40B4-BE49-F238E27FC236}">
                    <a16:creationId xmlns:a16="http://schemas.microsoft.com/office/drawing/2014/main" id="{5A5FC224-392F-483C-8E0D-F059E2D2EC15}"/>
                  </a:ext>
                </a:extLst>
              </p:cNvPr>
              <p:cNvSpPr>
                <a:spLocks/>
              </p:cNvSpPr>
              <p:nvPr/>
            </p:nvSpPr>
            <p:spPr bwMode="auto">
              <a:xfrm>
                <a:off x="240" y="3744"/>
                <a:ext cx="5281" cy="97"/>
              </a:xfrm>
              <a:custGeom>
                <a:avLst/>
                <a:gdLst>
                  <a:gd name="T0" fmla="*/ 5280 w 5281"/>
                  <a:gd name="T1" fmla="*/ 0 h 97"/>
                  <a:gd name="T2" fmla="*/ 5280 w 5281"/>
                  <a:gd name="T3" fmla="*/ 96 h 97"/>
                  <a:gd name="T4" fmla="*/ 0 w 5281"/>
                  <a:gd name="T5" fmla="*/ 96 h 97"/>
                  <a:gd name="T6" fmla="*/ 0 60000 65536"/>
                  <a:gd name="T7" fmla="*/ 0 60000 65536"/>
                  <a:gd name="T8" fmla="*/ 0 60000 65536"/>
                </a:gdLst>
                <a:ahLst/>
                <a:cxnLst>
                  <a:cxn ang="T6">
                    <a:pos x="T0" y="T1"/>
                  </a:cxn>
                  <a:cxn ang="T7">
                    <a:pos x="T2" y="T3"/>
                  </a:cxn>
                  <a:cxn ang="T8">
                    <a:pos x="T4" y="T5"/>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tr-TR" sz="1800"/>
              </a:p>
            </p:txBody>
          </p:sp>
        </p:grpSp>
        <p:grpSp>
          <p:nvGrpSpPr>
            <p:cNvPr id="7" name="Group 11">
              <a:extLst>
                <a:ext uri="{FF2B5EF4-FFF2-40B4-BE49-F238E27FC236}">
                  <a16:creationId xmlns:a16="http://schemas.microsoft.com/office/drawing/2014/main" id="{DBCF1EB2-F772-449A-8AF3-B249C740C503}"/>
                </a:ext>
              </a:extLst>
            </p:cNvPr>
            <p:cNvGrpSpPr>
              <a:grpSpLocks/>
            </p:cNvGrpSpPr>
            <p:nvPr/>
          </p:nvGrpSpPr>
          <p:grpSpPr bwMode="auto">
            <a:xfrm>
              <a:off x="338" y="1200"/>
              <a:ext cx="97" cy="1104"/>
              <a:chOff x="338" y="1200"/>
              <a:chExt cx="97" cy="1104"/>
            </a:xfrm>
          </p:grpSpPr>
          <p:sp useBgFill="1">
            <p:nvSpPr>
              <p:cNvPr id="8" name="Rectangle 12">
                <a:extLst>
                  <a:ext uri="{FF2B5EF4-FFF2-40B4-BE49-F238E27FC236}">
                    <a16:creationId xmlns:a16="http://schemas.microsoft.com/office/drawing/2014/main" id="{4AD067F1-294A-43FF-B1EE-E06EAF2FD061}"/>
                  </a:ext>
                </a:extLst>
              </p:cNvPr>
              <p:cNvSpPr>
                <a:spLocks noChangeArrowheads="1"/>
              </p:cNvSpPr>
              <p:nvPr/>
            </p:nvSpPr>
            <p:spPr bwMode="auto">
              <a:xfrm>
                <a:off x="338" y="1201"/>
                <a:ext cx="96" cy="110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a:endParaRPr lang="tr-TR" altLang="tr-TR" sz="2400"/>
              </a:p>
            </p:txBody>
          </p:sp>
          <p:sp>
            <p:nvSpPr>
              <p:cNvPr id="9" name="Freeform 13">
                <a:extLst>
                  <a:ext uri="{FF2B5EF4-FFF2-40B4-BE49-F238E27FC236}">
                    <a16:creationId xmlns:a16="http://schemas.microsoft.com/office/drawing/2014/main" id="{823159AE-78C5-412C-8914-D1EFAFAE3CF0}"/>
                  </a:ext>
                </a:extLst>
              </p:cNvPr>
              <p:cNvSpPr>
                <a:spLocks/>
              </p:cNvSpPr>
              <p:nvPr/>
            </p:nvSpPr>
            <p:spPr bwMode="auto">
              <a:xfrm>
                <a:off x="338" y="1200"/>
                <a:ext cx="97" cy="1104"/>
              </a:xfrm>
              <a:custGeom>
                <a:avLst/>
                <a:gdLst>
                  <a:gd name="T0" fmla="*/ 0 w 97"/>
                  <a:gd name="T1" fmla="*/ 1103 h 1104"/>
                  <a:gd name="T2" fmla="*/ 96 w 97"/>
                  <a:gd name="T3" fmla="*/ 1103 h 1104"/>
                  <a:gd name="T4" fmla="*/ 96 w 97"/>
                  <a:gd name="T5" fmla="*/ 0 h 1104"/>
                  <a:gd name="T6" fmla="*/ 0 60000 65536"/>
                  <a:gd name="T7" fmla="*/ 0 60000 65536"/>
                  <a:gd name="T8" fmla="*/ 0 60000 65536"/>
                </a:gdLst>
                <a:ahLst/>
                <a:cxnLst>
                  <a:cxn ang="T6">
                    <a:pos x="T0" y="T1"/>
                  </a:cxn>
                  <a:cxn ang="T7">
                    <a:pos x="T2" y="T3"/>
                  </a:cxn>
                  <a:cxn ang="T8">
                    <a:pos x="T4" y="T5"/>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tr-TR" sz="1800"/>
              </a:p>
            </p:txBody>
          </p:sp>
          <p:sp>
            <p:nvSpPr>
              <p:cNvPr id="10" name="Freeform 14">
                <a:extLst>
                  <a:ext uri="{FF2B5EF4-FFF2-40B4-BE49-F238E27FC236}">
                    <a16:creationId xmlns:a16="http://schemas.microsoft.com/office/drawing/2014/main" id="{569E1BAB-6C69-4A97-AA7F-0ABAF15DB048}"/>
                  </a:ext>
                </a:extLst>
              </p:cNvPr>
              <p:cNvSpPr>
                <a:spLocks/>
              </p:cNvSpPr>
              <p:nvPr/>
            </p:nvSpPr>
            <p:spPr bwMode="auto">
              <a:xfrm>
                <a:off x="338" y="1200"/>
                <a:ext cx="97" cy="1104"/>
              </a:xfrm>
              <a:custGeom>
                <a:avLst/>
                <a:gdLst>
                  <a:gd name="T0" fmla="*/ 0 w 97"/>
                  <a:gd name="T1" fmla="*/ 1103 h 1104"/>
                  <a:gd name="T2" fmla="*/ 0 w 97"/>
                  <a:gd name="T3" fmla="*/ 0 h 1104"/>
                  <a:gd name="T4" fmla="*/ 96 w 97"/>
                  <a:gd name="T5" fmla="*/ 0 h 1104"/>
                  <a:gd name="T6" fmla="*/ 0 60000 65536"/>
                  <a:gd name="T7" fmla="*/ 0 60000 65536"/>
                  <a:gd name="T8" fmla="*/ 0 60000 65536"/>
                </a:gdLst>
                <a:ahLst/>
                <a:cxnLst>
                  <a:cxn ang="T6">
                    <a:pos x="T0" y="T1"/>
                  </a:cxn>
                  <a:cxn ang="T7">
                    <a:pos x="T2" y="T3"/>
                  </a:cxn>
                  <a:cxn ang="T8">
                    <a:pos x="T4" y="T5"/>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tr-TR" sz="1800"/>
              </a:p>
            </p:txBody>
          </p:sp>
        </p:grpSp>
      </p:grpSp>
      <p:sp>
        <p:nvSpPr>
          <p:cNvPr id="7183" name="Rectangle 15"/>
          <p:cNvSpPr>
            <a:spLocks noGrp="1" noChangeArrowheads="1"/>
          </p:cNvSpPr>
          <p:nvPr>
            <p:ph type="ctrTitle" sz="quarter"/>
          </p:nvPr>
        </p:nvSpPr>
        <p:spPr>
          <a:xfrm>
            <a:off x="1115484" y="2133600"/>
            <a:ext cx="10363200" cy="1143000"/>
          </a:xfrm>
        </p:spPr>
        <p:txBody>
          <a:bodyPr/>
          <a:lstStyle>
            <a:lvl1pPr>
              <a:defRPr/>
            </a:lvl1pPr>
          </a:lstStyle>
          <a:p>
            <a:r>
              <a:rPr lang="en-US"/>
              <a:t>Click to edit Master title style</a:t>
            </a:r>
          </a:p>
        </p:txBody>
      </p:sp>
      <p:sp>
        <p:nvSpPr>
          <p:cNvPr id="7184" name="Rectangle 16"/>
          <p:cNvSpPr>
            <a:spLocks noGrp="1" noChangeArrowheads="1"/>
          </p:cNvSpPr>
          <p:nvPr>
            <p:ph type="subTitle" sz="quarter" idx="1"/>
          </p:nvPr>
        </p:nvSpPr>
        <p:spPr>
          <a:xfrm>
            <a:off x="1828800" y="4038600"/>
            <a:ext cx="8534400" cy="1752600"/>
          </a:xfrm>
        </p:spPr>
        <p:txBody>
          <a:bodyPr anchor="ctr"/>
          <a:lstStyle>
            <a:lvl1pPr marL="0" indent="0" algn="ctr">
              <a:buFont typeface="Monotype Sorts" pitchFamily="2" charset="2"/>
              <a:buNone/>
              <a:defRPr/>
            </a:lvl1pPr>
          </a:lstStyle>
          <a:p>
            <a:r>
              <a:rPr lang="en-US"/>
              <a:t>Click to edit Master subtitle style</a:t>
            </a:r>
          </a:p>
        </p:txBody>
      </p:sp>
      <p:sp>
        <p:nvSpPr>
          <p:cNvPr id="17" name="Rectangle 17">
            <a:extLst>
              <a:ext uri="{FF2B5EF4-FFF2-40B4-BE49-F238E27FC236}">
                <a16:creationId xmlns:a16="http://schemas.microsoft.com/office/drawing/2014/main" id="{D14CA9A2-E7EA-45F2-8404-94E9C8874AF8}"/>
              </a:ext>
            </a:extLst>
          </p:cNvPr>
          <p:cNvSpPr>
            <a:spLocks noGrp="1" noChangeArrowheads="1"/>
          </p:cNvSpPr>
          <p:nvPr>
            <p:ph type="dt" sz="quarter" idx="10"/>
          </p:nvPr>
        </p:nvSpPr>
        <p:spPr>
          <a:xfrm>
            <a:off x="508000" y="6324600"/>
            <a:ext cx="2540000" cy="457200"/>
          </a:xfrm>
        </p:spPr>
        <p:txBody>
          <a:bodyPr/>
          <a:lstStyle>
            <a:lvl1pPr>
              <a:defRPr/>
            </a:lvl1pPr>
          </a:lstStyle>
          <a:p>
            <a:pPr>
              <a:defRPr/>
            </a:pPr>
            <a:endParaRPr lang="en-US"/>
          </a:p>
        </p:txBody>
      </p:sp>
      <p:sp>
        <p:nvSpPr>
          <p:cNvPr id="18" name="Rectangle 18">
            <a:extLst>
              <a:ext uri="{FF2B5EF4-FFF2-40B4-BE49-F238E27FC236}">
                <a16:creationId xmlns:a16="http://schemas.microsoft.com/office/drawing/2014/main" id="{B3CE91E0-CEB6-4FEC-9B0C-C898A7251A80}"/>
              </a:ext>
            </a:extLst>
          </p:cNvPr>
          <p:cNvSpPr>
            <a:spLocks noGrp="1" noChangeArrowheads="1"/>
          </p:cNvSpPr>
          <p:nvPr>
            <p:ph type="ftr" sz="quarter" idx="11"/>
          </p:nvPr>
        </p:nvSpPr>
        <p:spPr>
          <a:xfrm>
            <a:off x="4165600" y="6324600"/>
            <a:ext cx="3860800" cy="457200"/>
          </a:xfrm>
        </p:spPr>
        <p:txBody>
          <a:bodyPr/>
          <a:lstStyle>
            <a:lvl1pPr>
              <a:defRPr/>
            </a:lvl1pPr>
          </a:lstStyle>
          <a:p>
            <a:pPr>
              <a:defRPr/>
            </a:pPr>
            <a:endParaRPr lang="en-US"/>
          </a:p>
        </p:txBody>
      </p:sp>
      <p:sp>
        <p:nvSpPr>
          <p:cNvPr id="19" name="Rectangle 19">
            <a:extLst>
              <a:ext uri="{FF2B5EF4-FFF2-40B4-BE49-F238E27FC236}">
                <a16:creationId xmlns:a16="http://schemas.microsoft.com/office/drawing/2014/main" id="{BE80C094-9F56-4923-9199-DEB4017236DE}"/>
              </a:ext>
            </a:extLst>
          </p:cNvPr>
          <p:cNvSpPr>
            <a:spLocks noGrp="1" noChangeArrowheads="1"/>
          </p:cNvSpPr>
          <p:nvPr>
            <p:ph type="sldNum" sz="quarter" idx="12"/>
          </p:nvPr>
        </p:nvSpPr>
        <p:spPr>
          <a:xfrm>
            <a:off x="9144000" y="6324600"/>
            <a:ext cx="2540000" cy="457200"/>
          </a:xfrm>
        </p:spPr>
        <p:txBody>
          <a:bodyPr/>
          <a:lstStyle>
            <a:lvl1pPr>
              <a:defRPr smtClean="0"/>
            </a:lvl1pPr>
          </a:lstStyle>
          <a:p>
            <a:pPr>
              <a:defRPr/>
            </a:pPr>
            <a:fld id="{236C39F3-52EE-44CC-BAC6-53CB3D52A862}" type="slidenum">
              <a:rPr lang="en-US"/>
              <a:pPr>
                <a:defRPr/>
              </a:pPr>
              <a:t>‹#›</a:t>
            </a:fld>
            <a:endParaRPr lang="en-US"/>
          </a:p>
        </p:txBody>
      </p:sp>
    </p:spTree>
    <p:extLst>
      <p:ext uri="{BB962C8B-B14F-4D97-AF65-F5344CB8AC3E}">
        <p14:creationId xmlns:p14="http://schemas.microsoft.com/office/powerpoint/2010/main" val="2736301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17">
            <a:extLst>
              <a:ext uri="{FF2B5EF4-FFF2-40B4-BE49-F238E27FC236}">
                <a16:creationId xmlns:a16="http://schemas.microsoft.com/office/drawing/2014/main" id="{5A1973E0-1DE7-4274-8DD8-80FF55944D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82685F0B-3023-4E0B-8C1D-A835D9B99B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20610128-F526-4A64-A022-54A82EDAEB19}"/>
              </a:ext>
            </a:extLst>
          </p:cNvPr>
          <p:cNvSpPr>
            <a:spLocks noGrp="1" noChangeArrowheads="1"/>
          </p:cNvSpPr>
          <p:nvPr>
            <p:ph type="sldNum" sz="quarter" idx="12"/>
          </p:nvPr>
        </p:nvSpPr>
        <p:spPr>
          <a:ln/>
        </p:spPr>
        <p:txBody>
          <a:bodyPr/>
          <a:lstStyle>
            <a:lvl1pPr>
              <a:defRPr/>
            </a:lvl1pPr>
          </a:lstStyle>
          <a:p>
            <a:pPr>
              <a:defRPr/>
            </a:pPr>
            <a:fld id="{A5E289E1-681F-4EE1-B2BC-8E38A2ACD7EF}" type="slidenum">
              <a:rPr lang="en-US"/>
              <a:pPr>
                <a:defRPr/>
              </a:pPr>
              <a:t>‹#›</a:t>
            </a:fld>
            <a:endParaRPr lang="en-US"/>
          </a:p>
        </p:txBody>
      </p:sp>
    </p:spTree>
    <p:extLst>
      <p:ext uri="{BB962C8B-B14F-4D97-AF65-F5344CB8AC3E}">
        <p14:creationId xmlns:p14="http://schemas.microsoft.com/office/powerpoint/2010/main" val="2111908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7AC7DCE4-CB79-49E8-B708-35AA84C8E1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0CBCC9F3-95CD-42DA-8169-5EBBB4416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08E610D5-706A-41A8-8025-FA7119B36B4C}"/>
              </a:ext>
            </a:extLst>
          </p:cNvPr>
          <p:cNvSpPr>
            <a:spLocks noGrp="1" noChangeArrowheads="1"/>
          </p:cNvSpPr>
          <p:nvPr>
            <p:ph type="sldNum" sz="quarter" idx="12"/>
          </p:nvPr>
        </p:nvSpPr>
        <p:spPr>
          <a:ln/>
        </p:spPr>
        <p:txBody>
          <a:bodyPr/>
          <a:lstStyle>
            <a:lvl1pPr>
              <a:defRPr/>
            </a:lvl1pPr>
          </a:lstStyle>
          <a:p>
            <a:pPr>
              <a:defRPr/>
            </a:pPr>
            <a:fld id="{87C890FF-2AD3-410F-8A84-CC80F81AC301}" type="slidenum">
              <a:rPr lang="en-US"/>
              <a:pPr>
                <a:defRPr/>
              </a:pPr>
              <a:t>‹#›</a:t>
            </a:fld>
            <a:endParaRPr lang="en-US"/>
          </a:p>
        </p:txBody>
      </p:sp>
    </p:spTree>
    <p:extLst>
      <p:ext uri="{BB962C8B-B14F-4D97-AF65-F5344CB8AC3E}">
        <p14:creationId xmlns:p14="http://schemas.microsoft.com/office/powerpoint/2010/main" val="356696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1117600" y="17526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400800" y="17526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17">
            <a:extLst>
              <a:ext uri="{FF2B5EF4-FFF2-40B4-BE49-F238E27FC236}">
                <a16:creationId xmlns:a16="http://schemas.microsoft.com/office/drawing/2014/main" id="{D0EB4E6C-E2B3-496D-ADA8-835DEBADF9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98BC2BB6-2A24-44D3-8CF7-8949E43CB7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BD4C7BB5-4F1F-4503-9447-060B74292EAD}"/>
              </a:ext>
            </a:extLst>
          </p:cNvPr>
          <p:cNvSpPr>
            <a:spLocks noGrp="1" noChangeArrowheads="1"/>
          </p:cNvSpPr>
          <p:nvPr>
            <p:ph type="sldNum" sz="quarter" idx="12"/>
          </p:nvPr>
        </p:nvSpPr>
        <p:spPr>
          <a:ln/>
        </p:spPr>
        <p:txBody>
          <a:bodyPr/>
          <a:lstStyle>
            <a:lvl1pPr>
              <a:defRPr/>
            </a:lvl1pPr>
          </a:lstStyle>
          <a:p>
            <a:pPr>
              <a:defRPr/>
            </a:pPr>
            <a:fld id="{E758886A-3739-44CD-A06F-B642532CA72C}" type="slidenum">
              <a:rPr lang="en-US"/>
              <a:pPr>
                <a:defRPr/>
              </a:pPr>
              <a:t>‹#›</a:t>
            </a:fld>
            <a:endParaRPr lang="en-US"/>
          </a:p>
        </p:txBody>
      </p:sp>
    </p:spTree>
    <p:extLst>
      <p:ext uri="{BB962C8B-B14F-4D97-AF65-F5344CB8AC3E}">
        <p14:creationId xmlns:p14="http://schemas.microsoft.com/office/powerpoint/2010/main" val="2873580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17">
            <a:extLst>
              <a:ext uri="{FF2B5EF4-FFF2-40B4-BE49-F238E27FC236}">
                <a16:creationId xmlns:a16="http://schemas.microsoft.com/office/drawing/2014/main" id="{D3297D09-7FF5-4DF5-9EED-D88D71D4DDC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8">
            <a:extLst>
              <a:ext uri="{FF2B5EF4-FFF2-40B4-BE49-F238E27FC236}">
                <a16:creationId xmlns:a16="http://schemas.microsoft.com/office/drawing/2014/main" id="{72B24408-9B27-4E5A-B65E-356AE01629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9532190B-05DD-46A3-9622-AD5B4287931D}"/>
              </a:ext>
            </a:extLst>
          </p:cNvPr>
          <p:cNvSpPr>
            <a:spLocks noGrp="1" noChangeArrowheads="1"/>
          </p:cNvSpPr>
          <p:nvPr>
            <p:ph type="sldNum" sz="quarter" idx="12"/>
          </p:nvPr>
        </p:nvSpPr>
        <p:spPr>
          <a:ln/>
        </p:spPr>
        <p:txBody>
          <a:bodyPr/>
          <a:lstStyle>
            <a:lvl1pPr>
              <a:defRPr/>
            </a:lvl1pPr>
          </a:lstStyle>
          <a:p>
            <a:pPr>
              <a:defRPr/>
            </a:pPr>
            <a:fld id="{E2782905-219D-416F-A82F-CAB42E84127C}" type="slidenum">
              <a:rPr lang="en-US"/>
              <a:pPr>
                <a:defRPr/>
              </a:pPr>
              <a:t>‹#›</a:t>
            </a:fld>
            <a:endParaRPr lang="en-US"/>
          </a:p>
        </p:txBody>
      </p:sp>
    </p:spTree>
    <p:extLst>
      <p:ext uri="{BB962C8B-B14F-4D97-AF65-F5344CB8AC3E}">
        <p14:creationId xmlns:p14="http://schemas.microsoft.com/office/powerpoint/2010/main" val="3267845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17">
            <a:extLst>
              <a:ext uri="{FF2B5EF4-FFF2-40B4-BE49-F238E27FC236}">
                <a16:creationId xmlns:a16="http://schemas.microsoft.com/office/drawing/2014/main" id="{60E956B0-88DC-47E1-AB74-B8FEE62DBF6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8">
            <a:extLst>
              <a:ext uri="{FF2B5EF4-FFF2-40B4-BE49-F238E27FC236}">
                <a16:creationId xmlns:a16="http://schemas.microsoft.com/office/drawing/2014/main" id="{C6830C16-A841-4E23-93BD-8EE55CAB94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D1BAE00B-C923-4322-9951-3D8CD377627E}"/>
              </a:ext>
            </a:extLst>
          </p:cNvPr>
          <p:cNvSpPr>
            <a:spLocks noGrp="1" noChangeArrowheads="1"/>
          </p:cNvSpPr>
          <p:nvPr>
            <p:ph type="sldNum" sz="quarter" idx="12"/>
          </p:nvPr>
        </p:nvSpPr>
        <p:spPr>
          <a:ln/>
        </p:spPr>
        <p:txBody>
          <a:bodyPr/>
          <a:lstStyle>
            <a:lvl1pPr>
              <a:defRPr/>
            </a:lvl1pPr>
          </a:lstStyle>
          <a:p>
            <a:pPr>
              <a:defRPr/>
            </a:pPr>
            <a:fld id="{88C24B4C-3ACC-46B5-AC55-E8BE616A5E35}" type="slidenum">
              <a:rPr lang="en-US"/>
              <a:pPr>
                <a:defRPr/>
              </a:pPr>
              <a:t>‹#›</a:t>
            </a:fld>
            <a:endParaRPr lang="en-US"/>
          </a:p>
        </p:txBody>
      </p:sp>
    </p:spTree>
    <p:extLst>
      <p:ext uri="{BB962C8B-B14F-4D97-AF65-F5344CB8AC3E}">
        <p14:creationId xmlns:p14="http://schemas.microsoft.com/office/powerpoint/2010/main" val="1428923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3A8F3214-BFDE-4C7D-A538-C7F4F8AE05D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8">
            <a:extLst>
              <a:ext uri="{FF2B5EF4-FFF2-40B4-BE49-F238E27FC236}">
                <a16:creationId xmlns:a16="http://schemas.microsoft.com/office/drawing/2014/main" id="{E55B4021-CEE0-449C-B018-090F43CE82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AF33DA66-EADF-4292-99E9-7C0F9FAFCE39}"/>
              </a:ext>
            </a:extLst>
          </p:cNvPr>
          <p:cNvSpPr>
            <a:spLocks noGrp="1" noChangeArrowheads="1"/>
          </p:cNvSpPr>
          <p:nvPr>
            <p:ph type="sldNum" sz="quarter" idx="12"/>
          </p:nvPr>
        </p:nvSpPr>
        <p:spPr>
          <a:ln/>
        </p:spPr>
        <p:txBody>
          <a:bodyPr/>
          <a:lstStyle>
            <a:lvl1pPr>
              <a:defRPr/>
            </a:lvl1pPr>
          </a:lstStyle>
          <a:p>
            <a:pPr>
              <a:defRPr/>
            </a:pPr>
            <a:fld id="{ED818A11-2E12-4AB3-8E58-66F2E0F7D732}" type="slidenum">
              <a:rPr lang="en-US"/>
              <a:pPr>
                <a:defRPr/>
              </a:pPr>
              <a:t>‹#›</a:t>
            </a:fld>
            <a:endParaRPr lang="en-US"/>
          </a:p>
        </p:txBody>
      </p:sp>
    </p:spTree>
    <p:extLst>
      <p:ext uri="{BB962C8B-B14F-4D97-AF65-F5344CB8AC3E}">
        <p14:creationId xmlns:p14="http://schemas.microsoft.com/office/powerpoint/2010/main" val="4073112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DA45F50F-B263-4ED2-A538-9A40ED6576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BBE362A4-E063-46A6-AE30-C0BE098C87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67528AF1-9C43-4CB8-90AF-8C4143B45DCB}"/>
              </a:ext>
            </a:extLst>
          </p:cNvPr>
          <p:cNvSpPr>
            <a:spLocks noGrp="1" noChangeArrowheads="1"/>
          </p:cNvSpPr>
          <p:nvPr>
            <p:ph type="sldNum" sz="quarter" idx="12"/>
          </p:nvPr>
        </p:nvSpPr>
        <p:spPr>
          <a:ln/>
        </p:spPr>
        <p:txBody>
          <a:bodyPr/>
          <a:lstStyle>
            <a:lvl1pPr>
              <a:defRPr/>
            </a:lvl1pPr>
          </a:lstStyle>
          <a:p>
            <a:pPr>
              <a:defRPr/>
            </a:pPr>
            <a:fld id="{15CA04A7-4A46-484E-9F92-985755A8FEC5}" type="slidenum">
              <a:rPr lang="en-US"/>
              <a:pPr>
                <a:defRPr/>
              </a:pPr>
              <a:t>‹#›</a:t>
            </a:fld>
            <a:endParaRPr lang="en-US"/>
          </a:p>
        </p:txBody>
      </p:sp>
    </p:spTree>
    <p:extLst>
      <p:ext uri="{BB962C8B-B14F-4D97-AF65-F5344CB8AC3E}">
        <p14:creationId xmlns:p14="http://schemas.microsoft.com/office/powerpoint/2010/main" val="394919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1CD59E5-D910-471C-8C30-A1AE1DF191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12EFA3D-26EC-449B-923F-A757F4561FA2}"/>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9776458-7144-4B2E-8F2F-45CD83CAA44E}"/>
              </a:ext>
            </a:extLst>
          </p:cNvPr>
          <p:cNvSpPr>
            <a:spLocks noGrp="1"/>
          </p:cNvSpPr>
          <p:nvPr>
            <p:ph type="dt" sz="half" idx="10"/>
          </p:nvPr>
        </p:nvSpPr>
        <p:spPr/>
        <p:txBody>
          <a:bodyPr/>
          <a:lstStyle/>
          <a:p>
            <a:fld id="{DBE43390-3128-4835-A958-3D3CE90F8860}" type="datetimeFigureOut">
              <a:rPr lang="tr-TR" smtClean="0"/>
              <a:t>27.12.2018</a:t>
            </a:fld>
            <a:endParaRPr lang="tr-TR"/>
          </a:p>
        </p:txBody>
      </p:sp>
      <p:sp>
        <p:nvSpPr>
          <p:cNvPr id="5" name="Alt Bilgi Yer Tutucusu 4">
            <a:extLst>
              <a:ext uri="{FF2B5EF4-FFF2-40B4-BE49-F238E27FC236}">
                <a16:creationId xmlns:a16="http://schemas.microsoft.com/office/drawing/2014/main" id="{2DAEFAC8-F868-4AA5-887E-C2110424C16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00B72D1-6C4C-4C72-B536-8831BD055653}"/>
              </a:ext>
            </a:extLst>
          </p:cNvPr>
          <p:cNvSpPr>
            <a:spLocks noGrp="1"/>
          </p:cNvSpPr>
          <p:nvPr>
            <p:ph type="sldNum" sz="quarter" idx="12"/>
          </p:nvPr>
        </p:nvSpPr>
        <p:spPr/>
        <p:txBody>
          <a:bodyPr/>
          <a:lstStyle/>
          <a:p>
            <a:fld id="{EE4EABD3-09EB-4950-B196-7403F763BE33}" type="slidenum">
              <a:rPr lang="tr-TR" smtClean="0"/>
              <a:t>‹#›</a:t>
            </a:fld>
            <a:endParaRPr lang="tr-TR"/>
          </a:p>
        </p:txBody>
      </p:sp>
    </p:spTree>
    <p:extLst>
      <p:ext uri="{BB962C8B-B14F-4D97-AF65-F5344CB8AC3E}">
        <p14:creationId xmlns:p14="http://schemas.microsoft.com/office/powerpoint/2010/main" val="205297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5EADA480-0105-4528-B227-515992A9A49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F109CA57-5301-4804-9A7F-A20F2DAB22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3904E2E1-2EF1-4EA3-8F6D-669255BBD65B}"/>
              </a:ext>
            </a:extLst>
          </p:cNvPr>
          <p:cNvSpPr>
            <a:spLocks noGrp="1" noChangeArrowheads="1"/>
          </p:cNvSpPr>
          <p:nvPr>
            <p:ph type="sldNum" sz="quarter" idx="12"/>
          </p:nvPr>
        </p:nvSpPr>
        <p:spPr>
          <a:ln/>
        </p:spPr>
        <p:txBody>
          <a:bodyPr/>
          <a:lstStyle>
            <a:lvl1pPr>
              <a:defRPr/>
            </a:lvl1pPr>
          </a:lstStyle>
          <a:p>
            <a:pPr>
              <a:defRPr/>
            </a:pPr>
            <a:fld id="{113BB532-C647-4A93-9373-5E1423FC9D26}" type="slidenum">
              <a:rPr lang="en-US"/>
              <a:pPr>
                <a:defRPr/>
              </a:pPr>
              <a:t>‹#›</a:t>
            </a:fld>
            <a:endParaRPr lang="en-US"/>
          </a:p>
        </p:txBody>
      </p:sp>
    </p:spTree>
    <p:extLst>
      <p:ext uri="{BB962C8B-B14F-4D97-AF65-F5344CB8AC3E}">
        <p14:creationId xmlns:p14="http://schemas.microsoft.com/office/powerpoint/2010/main" val="2011854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17">
            <a:extLst>
              <a:ext uri="{FF2B5EF4-FFF2-40B4-BE49-F238E27FC236}">
                <a16:creationId xmlns:a16="http://schemas.microsoft.com/office/drawing/2014/main" id="{CF016BFD-4F14-40BD-B848-9BD3099ACA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9C6BBB11-8F15-4A53-8823-8F77231C4D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C0E97297-9306-45BD-8B42-3ABCEF8E3E27}"/>
              </a:ext>
            </a:extLst>
          </p:cNvPr>
          <p:cNvSpPr>
            <a:spLocks noGrp="1" noChangeArrowheads="1"/>
          </p:cNvSpPr>
          <p:nvPr>
            <p:ph type="sldNum" sz="quarter" idx="12"/>
          </p:nvPr>
        </p:nvSpPr>
        <p:spPr>
          <a:ln/>
        </p:spPr>
        <p:txBody>
          <a:bodyPr/>
          <a:lstStyle>
            <a:lvl1pPr>
              <a:defRPr/>
            </a:lvl1pPr>
          </a:lstStyle>
          <a:p>
            <a:pPr>
              <a:defRPr/>
            </a:pPr>
            <a:fld id="{FD5D9AFF-5B73-4357-A426-789A12452782}" type="slidenum">
              <a:rPr lang="en-US"/>
              <a:pPr>
                <a:defRPr/>
              </a:pPr>
              <a:t>‹#›</a:t>
            </a:fld>
            <a:endParaRPr lang="en-US"/>
          </a:p>
        </p:txBody>
      </p:sp>
    </p:spTree>
    <p:extLst>
      <p:ext uri="{BB962C8B-B14F-4D97-AF65-F5344CB8AC3E}">
        <p14:creationId xmlns:p14="http://schemas.microsoft.com/office/powerpoint/2010/main" val="2963687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0" y="342900"/>
            <a:ext cx="2590800" cy="5524500"/>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1117600" y="342900"/>
            <a:ext cx="7569200" cy="5524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17">
            <a:extLst>
              <a:ext uri="{FF2B5EF4-FFF2-40B4-BE49-F238E27FC236}">
                <a16:creationId xmlns:a16="http://schemas.microsoft.com/office/drawing/2014/main" id="{B60E9E19-1799-4557-A421-69C1E2F97B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ACB06069-7F34-4D86-A6B2-9F053B843C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3CEBA843-E10B-4EC0-877C-7642E4061462}"/>
              </a:ext>
            </a:extLst>
          </p:cNvPr>
          <p:cNvSpPr>
            <a:spLocks noGrp="1" noChangeArrowheads="1"/>
          </p:cNvSpPr>
          <p:nvPr>
            <p:ph type="sldNum" sz="quarter" idx="12"/>
          </p:nvPr>
        </p:nvSpPr>
        <p:spPr>
          <a:ln/>
        </p:spPr>
        <p:txBody>
          <a:bodyPr/>
          <a:lstStyle>
            <a:lvl1pPr>
              <a:defRPr/>
            </a:lvl1pPr>
          </a:lstStyle>
          <a:p>
            <a:pPr>
              <a:defRPr/>
            </a:pPr>
            <a:fld id="{DDA58951-1E66-4942-8BAD-F6047A1B4601}" type="slidenum">
              <a:rPr lang="en-US"/>
              <a:pPr>
                <a:defRPr/>
              </a:pPr>
              <a:t>‹#›</a:t>
            </a:fld>
            <a:endParaRPr lang="en-US"/>
          </a:p>
        </p:txBody>
      </p:sp>
    </p:spTree>
    <p:extLst>
      <p:ext uri="{BB962C8B-B14F-4D97-AF65-F5344CB8AC3E}">
        <p14:creationId xmlns:p14="http://schemas.microsoft.com/office/powerpoint/2010/main" val="256970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342900"/>
            <a:ext cx="10363200" cy="11049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1117600" y="1752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lipArt Placeholder 3"/>
          <p:cNvSpPr>
            <a:spLocks noGrp="1"/>
          </p:cNvSpPr>
          <p:nvPr>
            <p:ph type="clipArt" sz="half" idx="2"/>
          </p:nvPr>
        </p:nvSpPr>
        <p:spPr>
          <a:xfrm>
            <a:off x="6400800" y="1752600"/>
            <a:ext cx="5080000" cy="4114800"/>
          </a:xfrm>
        </p:spPr>
        <p:txBody>
          <a:bodyPr/>
          <a:lstStyle/>
          <a:p>
            <a:pPr lvl="0"/>
            <a:endParaRPr lang="tr-TR" noProof="0"/>
          </a:p>
        </p:txBody>
      </p:sp>
      <p:sp>
        <p:nvSpPr>
          <p:cNvPr id="5" name="Rectangle 17">
            <a:extLst>
              <a:ext uri="{FF2B5EF4-FFF2-40B4-BE49-F238E27FC236}">
                <a16:creationId xmlns:a16="http://schemas.microsoft.com/office/drawing/2014/main" id="{7406D39B-7810-44BE-B211-845AC09D10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4AD9AC41-F8C3-4E1A-8A7F-F7DAD8CC16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8A3A4A7B-CE6F-4528-96C7-335FD9576834}"/>
              </a:ext>
            </a:extLst>
          </p:cNvPr>
          <p:cNvSpPr>
            <a:spLocks noGrp="1" noChangeArrowheads="1"/>
          </p:cNvSpPr>
          <p:nvPr>
            <p:ph type="sldNum" sz="quarter" idx="12"/>
          </p:nvPr>
        </p:nvSpPr>
        <p:spPr>
          <a:ln/>
        </p:spPr>
        <p:txBody>
          <a:bodyPr/>
          <a:lstStyle>
            <a:lvl1pPr>
              <a:defRPr/>
            </a:lvl1pPr>
          </a:lstStyle>
          <a:p>
            <a:pPr>
              <a:defRPr/>
            </a:pPr>
            <a:fld id="{26B4951F-00C7-4539-A22A-C860978AF2A1}" type="slidenum">
              <a:rPr lang="en-US"/>
              <a:pPr>
                <a:defRPr/>
              </a:pPr>
              <a:t>‹#›</a:t>
            </a:fld>
            <a:endParaRPr lang="en-US"/>
          </a:p>
        </p:txBody>
      </p:sp>
    </p:spTree>
    <p:extLst>
      <p:ext uri="{BB962C8B-B14F-4D97-AF65-F5344CB8AC3E}">
        <p14:creationId xmlns:p14="http://schemas.microsoft.com/office/powerpoint/2010/main" val="1836021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42900"/>
            <a:ext cx="10363200" cy="1104900"/>
          </a:xfrm>
        </p:spPr>
        <p:txBody>
          <a:bodyPr/>
          <a:lstStyle/>
          <a:p>
            <a:r>
              <a:rPr lang="en-US"/>
              <a:t>Click to edit Master title style</a:t>
            </a:r>
            <a:endParaRPr lang="tr-TR"/>
          </a:p>
        </p:txBody>
      </p:sp>
      <p:sp>
        <p:nvSpPr>
          <p:cNvPr id="3" name="ClipArt Placeholder 2"/>
          <p:cNvSpPr>
            <a:spLocks noGrp="1"/>
          </p:cNvSpPr>
          <p:nvPr>
            <p:ph type="clipArt" sz="half" idx="1"/>
          </p:nvPr>
        </p:nvSpPr>
        <p:spPr>
          <a:xfrm>
            <a:off x="1117600" y="1752600"/>
            <a:ext cx="5080000" cy="4114800"/>
          </a:xfrm>
        </p:spPr>
        <p:txBody>
          <a:bodyPr/>
          <a:lstStyle/>
          <a:p>
            <a:pPr lvl="0"/>
            <a:endParaRPr lang="tr-TR" noProof="0"/>
          </a:p>
        </p:txBody>
      </p:sp>
      <p:sp>
        <p:nvSpPr>
          <p:cNvPr id="4" name="Text Placeholder 3"/>
          <p:cNvSpPr>
            <a:spLocks noGrp="1"/>
          </p:cNvSpPr>
          <p:nvPr>
            <p:ph type="body" sz="half" idx="2"/>
          </p:nvPr>
        </p:nvSpPr>
        <p:spPr>
          <a:xfrm>
            <a:off x="6400800" y="1752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17">
            <a:extLst>
              <a:ext uri="{FF2B5EF4-FFF2-40B4-BE49-F238E27FC236}">
                <a16:creationId xmlns:a16="http://schemas.microsoft.com/office/drawing/2014/main" id="{5968C107-2AEF-4EDB-BBB9-8E8BDE9AFF1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D9937AEA-9774-4963-B388-94D2830BAB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73F620C4-8609-44FF-9B27-860C089CD605}"/>
              </a:ext>
            </a:extLst>
          </p:cNvPr>
          <p:cNvSpPr>
            <a:spLocks noGrp="1" noChangeArrowheads="1"/>
          </p:cNvSpPr>
          <p:nvPr>
            <p:ph type="sldNum" sz="quarter" idx="12"/>
          </p:nvPr>
        </p:nvSpPr>
        <p:spPr>
          <a:ln/>
        </p:spPr>
        <p:txBody>
          <a:bodyPr/>
          <a:lstStyle>
            <a:lvl1pPr>
              <a:defRPr/>
            </a:lvl1pPr>
          </a:lstStyle>
          <a:p>
            <a:pPr>
              <a:defRPr/>
            </a:pPr>
            <a:fld id="{20C04F8B-3517-423D-9B93-4CDF1737F31D}" type="slidenum">
              <a:rPr lang="en-US"/>
              <a:pPr>
                <a:defRPr/>
              </a:pPr>
              <a:t>‹#›</a:t>
            </a:fld>
            <a:endParaRPr lang="en-US"/>
          </a:p>
        </p:txBody>
      </p:sp>
    </p:spTree>
    <p:extLst>
      <p:ext uri="{BB962C8B-B14F-4D97-AF65-F5344CB8AC3E}">
        <p14:creationId xmlns:p14="http://schemas.microsoft.com/office/powerpoint/2010/main" val="588168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17600" y="342900"/>
            <a:ext cx="10363200" cy="1104900"/>
          </a:xfrm>
        </p:spPr>
        <p:txBody>
          <a:bodyPr/>
          <a:lstStyle/>
          <a:p>
            <a:r>
              <a:rPr lang="en-US"/>
              <a:t>Click to edit Master title style</a:t>
            </a:r>
            <a:endParaRPr lang="tr-TR"/>
          </a:p>
        </p:txBody>
      </p:sp>
      <p:sp>
        <p:nvSpPr>
          <p:cNvPr id="3" name="Table Placeholder 2"/>
          <p:cNvSpPr>
            <a:spLocks noGrp="1"/>
          </p:cNvSpPr>
          <p:nvPr>
            <p:ph type="tbl" idx="1"/>
          </p:nvPr>
        </p:nvSpPr>
        <p:spPr>
          <a:xfrm>
            <a:off x="1117600" y="1752600"/>
            <a:ext cx="10363200" cy="4114800"/>
          </a:xfrm>
        </p:spPr>
        <p:txBody>
          <a:bodyPr/>
          <a:lstStyle/>
          <a:p>
            <a:pPr lvl="0"/>
            <a:endParaRPr lang="tr-TR" noProof="0"/>
          </a:p>
        </p:txBody>
      </p:sp>
      <p:sp>
        <p:nvSpPr>
          <p:cNvPr id="4" name="Rectangle 17">
            <a:extLst>
              <a:ext uri="{FF2B5EF4-FFF2-40B4-BE49-F238E27FC236}">
                <a16:creationId xmlns:a16="http://schemas.microsoft.com/office/drawing/2014/main" id="{A7416B4F-4DD8-45DE-A062-509BF0A54F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16459B2E-44D5-46D2-B638-78B429009B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25FF6D30-BF9D-4971-B9F6-43737695865E}"/>
              </a:ext>
            </a:extLst>
          </p:cNvPr>
          <p:cNvSpPr>
            <a:spLocks noGrp="1" noChangeArrowheads="1"/>
          </p:cNvSpPr>
          <p:nvPr>
            <p:ph type="sldNum" sz="quarter" idx="12"/>
          </p:nvPr>
        </p:nvSpPr>
        <p:spPr>
          <a:ln/>
        </p:spPr>
        <p:txBody>
          <a:bodyPr/>
          <a:lstStyle>
            <a:lvl1pPr>
              <a:defRPr/>
            </a:lvl1pPr>
          </a:lstStyle>
          <a:p>
            <a:pPr>
              <a:defRPr/>
            </a:pPr>
            <a:fld id="{E2FF34DA-58A7-419D-AAC0-C4EA28C760F8}" type="slidenum">
              <a:rPr lang="en-US"/>
              <a:pPr>
                <a:defRPr/>
              </a:pPr>
              <a:t>‹#›</a:t>
            </a:fld>
            <a:endParaRPr lang="en-US"/>
          </a:p>
        </p:txBody>
      </p:sp>
    </p:spTree>
    <p:extLst>
      <p:ext uri="{BB962C8B-B14F-4D97-AF65-F5344CB8AC3E}">
        <p14:creationId xmlns:p14="http://schemas.microsoft.com/office/powerpoint/2010/main" val="256491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545E5F2-179A-4A7F-8C20-D1E21406476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E8E3376-3EF4-4311-B196-408EEE464C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5031833D-806F-4C7E-9E88-08275D560D6F}"/>
              </a:ext>
            </a:extLst>
          </p:cNvPr>
          <p:cNvSpPr>
            <a:spLocks noGrp="1"/>
          </p:cNvSpPr>
          <p:nvPr>
            <p:ph type="dt" sz="half" idx="10"/>
          </p:nvPr>
        </p:nvSpPr>
        <p:spPr/>
        <p:txBody>
          <a:bodyPr/>
          <a:lstStyle/>
          <a:p>
            <a:fld id="{DBE43390-3128-4835-A958-3D3CE90F8860}" type="datetimeFigureOut">
              <a:rPr lang="tr-TR" smtClean="0"/>
              <a:t>27.12.2018</a:t>
            </a:fld>
            <a:endParaRPr lang="tr-TR"/>
          </a:p>
        </p:txBody>
      </p:sp>
      <p:sp>
        <p:nvSpPr>
          <p:cNvPr id="5" name="Alt Bilgi Yer Tutucusu 4">
            <a:extLst>
              <a:ext uri="{FF2B5EF4-FFF2-40B4-BE49-F238E27FC236}">
                <a16:creationId xmlns:a16="http://schemas.microsoft.com/office/drawing/2014/main" id="{65E9FCD0-A7C4-4259-AE93-B59A3F0CDEA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1A6F12A-57D6-4CD0-A202-4714377A74E9}"/>
              </a:ext>
            </a:extLst>
          </p:cNvPr>
          <p:cNvSpPr>
            <a:spLocks noGrp="1"/>
          </p:cNvSpPr>
          <p:nvPr>
            <p:ph type="sldNum" sz="quarter" idx="12"/>
          </p:nvPr>
        </p:nvSpPr>
        <p:spPr/>
        <p:txBody>
          <a:bodyPr/>
          <a:lstStyle/>
          <a:p>
            <a:fld id="{EE4EABD3-09EB-4950-B196-7403F763BE33}" type="slidenum">
              <a:rPr lang="tr-TR" smtClean="0"/>
              <a:t>‹#›</a:t>
            </a:fld>
            <a:endParaRPr lang="tr-TR"/>
          </a:p>
        </p:txBody>
      </p:sp>
    </p:spTree>
    <p:extLst>
      <p:ext uri="{BB962C8B-B14F-4D97-AF65-F5344CB8AC3E}">
        <p14:creationId xmlns:p14="http://schemas.microsoft.com/office/powerpoint/2010/main" val="3103079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12E01D0-E4D0-43A7-B889-BA111D2BD27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5D2DE30-A23F-41D5-8BE6-B7FF41200ED6}"/>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51D3C4B-B8B2-4916-A12A-1F1917F2B895}"/>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021A712-7EF8-44B6-A8AA-9770273DA2EE}"/>
              </a:ext>
            </a:extLst>
          </p:cNvPr>
          <p:cNvSpPr>
            <a:spLocks noGrp="1"/>
          </p:cNvSpPr>
          <p:nvPr>
            <p:ph type="dt" sz="half" idx="10"/>
          </p:nvPr>
        </p:nvSpPr>
        <p:spPr/>
        <p:txBody>
          <a:bodyPr/>
          <a:lstStyle/>
          <a:p>
            <a:fld id="{DBE43390-3128-4835-A958-3D3CE90F8860}" type="datetimeFigureOut">
              <a:rPr lang="tr-TR" smtClean="0"/>
              <a:t>27.12.2018</a:t>
            </a:fld>
            <a:endParaRPr lang="tr-TR"/>
          </a:p>
        </p:txBody>
      </p:sp>
      <p:sp>
        <p:nvSpPr>
          <p:cNvPr id="6" name="Alt Bilgi Yer Tutucusu 5">
            <a:extLst>
              <a:ext uri="{FF2B5EF4-FFF2-40B4-BE49-F238E27FC236}">
                <a16:creationId xmlns:a16="http://schemas.microsoft.com/office/drawing/2014/main" id="{32DEB5E5-3CD0-4FB1-BB0D-C9192646EE5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159371F-2723-40D2-A890-DB19BE90FCFF}"/>
              </a:ext>
            </a:extLst>
          </p:cNvPr>
          <p:cNvSpPr>
            <a:spLocks noGrp="1"/>
          </p:cNvSpPr>
          <p:nvPr>
            <p:ph type="sldNum" sz="quarter" idx="12"/>
          </p:nvPr>
        </p:nvSpPr>
        <p:spPr/>
        <p:txBody>
          <a:bodyPr/>
          <a:lstStyle/>
          <a:p>
            <a:fld id="{EE4EABD3-09EB-4950-B196-7403F763BE33}" type="slidenum">
              <a:rPr lang="tr-TR" smtClean="0"/>
              <a:t>‹#›</a:t>
            </a:fld>
            <a:endParaRPr lang="tr-TR"/>
          </a:p>
        </p:txBody>
      </p:sp>
    </p:spTree>
    <p:extLst>
      <p:ext uri="{BB962C8B-B14F-4D97-AF65-F5344CB8AC3E}">
        <p14:creationId xmlns:p14="http://schemas.microsoft.com/office/powerpoint/2010/main" val="1102475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5197024-3124-46BF-B127-8C30D92BDC2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369AC30-B624-49F8-B79E-30069EAD7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CB41700E-6585-4510-9D01-19A0ADB27990}"/>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8994F06-62F0-4D86-B9D4-13A68F19DD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8852F781-3163-4AA1-9AC5-52DA018FCCF9}"/>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DDAA8F6-71F1-4E5A-A683-C61BA379AFFB}"/>
              </a:ext>
            </a:extLst>
          </p:cNvPr>
          <p:cNvSpPr>
            <a:spLocks noGrp="1"/>
          </p:cNvSpPr>
          <p:nvPr>
            <p:ph type="dt" sz="half" idx="10"/>
          </p:nvPr>
        </p:nvSpPr>
        <p:spPr/>
        <p:txBody>
          <a:bodyPr/>
          <a:lstStyle/>
          <a:p>
            <a:fld id="{DBE43390-3128-4835-A958-3D3CE90F8860}" type="datetimeFigureOut">
              <a:rPr lang="tr-TR" smtClean="0"/>
              <a:t>27.12.2018</a:t>
            </a:fld>
            <a:endParaRPr lang="tr-TR"/>
          </a:p>
        </p:txBody>
      </p:sp>
      <p:sp>
        <p:nvSpPr>
          <p:cNvPr id="8" name="Alt Bilgi Yer Tutucusu 7">
            <a:extLst>
              <a:ext uri="{FF2B5EF4-FFF2-40B4-BE49-F238E27FC236}">
                <a16:creationId xmlns:a16="http://schemas.microsoft.com/office/drawing/2014/main" id="{73C00709-0C9E-4CA0-A5CC-A4DD1739D84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1AAEE4D-D9C8-4F7D-B35A-354935179699}"/>
              </a:ext>
            </a:extLst>
          </p:cNvPr>
          <p:cNvSpPr>
            <a:spLocks noGrp="1"/>
          </p:cNvSpPr>
          <p:nvPr>
            <p:ph type="sldNum" sz="quarter" idx="12"/>
          </p:nvPr>
        </p:nvSpPr>
        <p:spPr/>
        <p:txBody>
          <a:bodyPr/>
          <a:lstStyle/>
          <a:p>
            <a:fld id="{EE4EABD3-09EB-4950-B196-7403F763BE33}" type="slidenum">
              <a:rPr lang="tr-TR" smtClean="0"/>
              <a:t>‹#›</a:t>
            </a:fld>
            <a:endParaRPr lang="tr-TR"/>
          </a:p>
        </p:txBody>
      </p:sp>
    </p:spTree>
    <p:extLst>
      <p:ext uri="{BB962C8B-B14F-4D97-AF65-F5344CB8AC3E}">
        <p14:creationId xmlns:p14="http://schemas.microsoft.com/office/powerpoint/2010/main" val="335348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77F870E-848C-4E9C-90B4-4605BDF5282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416BB36-12CC-467D-B446-436BD6AF14FB}"/>
              </a:ext>
            </a:extLst>
          </p:cNvPr>
          <p:cNvSpPr>
            <a:spLocks noGrp="1"/>
          </p:cNvSpPr>
          <p:nvPr>
            <p:ph type="dt" sz="half" idx="10"/>
          </p:nvPr>
        </p:nvSpPr>
        <p:spPr/>
        <p:txBody>
          <a:bodyPr/>
          <a:lstStyle/>
          <a:p>
            <a:fld id="{DBE43390-3128-4835-A958-3D3CE90F8860}" type="datetimeFigureOut">
              <a:rPr lang="tr-TR" smtClean="0"/>
              <a:t>27.12.2018</a:t>
            </a:fld>
            <a:endParaRPr lang="tr-TR"/>
          </a:p>
        </p:txBody>
      </p:sp>
      <p:sp>
        <p:nvSpPr>
          <p:cNvPr id="4" name="Alt Bilgi Yer Tutucusu 3">
            <a:extLst>
              <a:ext uri="{FF2B5EF4-FFF2-40B4-BE49-F238E27FC236}">
                <a16:creationId xmlns:a16="http://schemas.microsoft.com/office/drawing/2014/main" id="{C1DFFE5F-9682-43EF-972A-EFDB1B9A248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371CE64-C010-433C-8DC2-BCF865466DB2}"/>
              </a:ext>
            </a:extLst>
          </p:cNvPr>
          <p:cNvSpPr>
            <a:spLocks noGrp="1"/>
          </p:cNvSpPr>
          <p:nvPr>
            <p:ph type="sldNum" sz="quarter" idx="12"/>
          </p:nvPr>
        </p:nvSpPr>
        <p:spPr/>
        <p:txBody>
          <a:bodyPr/>
          <a:lstStyle/>
          <a:p>
            <a:fld id="{EE4EABD3-09EB-4950-B196-7403F763BE33}" type="slidenum">
              <a:rPr lang="tr-TR" smtClean="0"/>
              <a:t>‹#›</a:t>
            </a:fld>
            <a:endParaRPr lang="tr-TR"/>
          </a:p>
        </p:txBody>
      </p:sp>
    </p:spTree>
    <p:extLst>
      <p:ext uri="{BB962C8B-B14F-4D97-AF65-F5344CB8AC3E}">
        <p14:creationId xmlns:p14="http://schemas.microsoft.com/office/powerpoint/2010/main" val="2755223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93D7F0C-069F-4BF5-B116-5321F36A7568}"/>
              </a:ext>
            </a:extLst>
          </p:cNvPr>
          <p:cNvSpPr>
            <a:spLocks noGrp="1"/>
          </p:cNvSpPr>
          <p:nvPr>
            <p:ph type="dt" sz="half" idx="10"/>
          </p:nvPr>
        </p:nvSpPr>
        <p:spPr/>
        <p:txBody>
          <a:bodyPr/>
          <a:lstStyle/>
          <a:p>
            <a:fld id="{DBE43390-3128-4835-A958-3D3CE90F8860}" type="datetimeFigureOut">
              <a:rPr lang="tr-TR" smtClean="0"/>
              <a:t>27.12.2018</a:t>
            </a:fld>
            <a:endParaRPr lang="tr-TR"/>
          </a:p>
        </p:txBody>
      </p:sp>
      <p:sp>
        <p:nvSpPr>
          <p:cNvPr id="3" name="Alt Bilgi Yer Tutucusu 2">
            <a:extLst>
              <a:ext uri="{FF2B5EF4-FFF2-40B4-BE49-F238E27FC236}">
                <a16:creationId xmlns:a16="http://schemas.microsoft.com/office/drawing/2014/main" id="{77281435-1917-4D10-9AD1-4EDF3A3B821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4B6DDD2-B80F-4319-94F4-067D3B5D2D18}"/>
              </a:ext>
            </a:extLst>
          </p:cNvPr>
          <p:cNvSpPr>
            <a:spLocks noGrp="1"/>
          </p:cNvSpPr>
          <p:nvPr>
            <p:ph type="sldNum" sz="quarter" idx="12"/>
          </p:nvPr>
        </p:nvSpPr>
        <p:spPr/>
        <p:txBody>
          <a:bodyPr/>
          <a:lstStyle/>
          <a:p>
            <a:fld id="{EE4EABD3-09EB-4950-B196-7403F763BE33}" type="slidenum">
              <a:rPr lang="tr-TR" smtClean="0"/>
              <a:t>‹#›</a:t>
            </a:fld>
            <a:endParaRPr lang="tr-TR"/>
          </a:p>
        </p:txBody>
      </p:sp>
    </p:spTree>
    <p:extLst>
      <p:ext uri="{BB962C8B-B14F-4D97-AF65-F5344CB8AC3E}">
        <p14:creationId xmlns:p14="http://schemas.microsoft.com/office/powerpoint/2010/main" val="137662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4616AA8-42A2-4154-89B7-E838014933F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54F8D60-FA57-45BD-853A-CE1EAAE425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E389071-5A7D-4DF3-A529-48007C7AE9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7D3A60EF-3478-4F9B-B7DB-2998B246D898}"/>
              </a:ext>
            </a:extLst>
          </p:cNvPr>
          <p:cNvSpPr>
            <a:spLocks noGrp="1"/>
          </p:cNvSpPr>
          <p:nvPr>
            <p:ph type="dt" sz="half" idx="10"/>
          </p:nvPr>
        </p:nvSpPr>
        <p:spPr/>
        <p:txBody>
          <a:bodyPr/>
          <a:lstStyle/>
          <a:p>
            <a:fld id="{DBE43390-3128-4835-A958-3D3CE90F8860}" type="datetimeFigureOut">
              <a:rPr lang="tr-TR" smtClean="0"/>
              <a:t>27.12.2018</a:t>
            </a:fld>
            <a:endParaRPr lang="tr-TR"/>
          </a:p>
        </p:txBody>
      </p:sp>
      <p:sp>
        <p:nvSpPr>
          <p:cNvPr id="6" name="Alt Bilgi Yer Tutucusu 5">
            <a:extLst>
              <a:ext uri="{FF2B5EF4-FFF2-40B4-BE49-F238E27FC236}">
                <a16:creationId xmlns:a16="http://schemas.microsoft.com/office/drawing/2014/main" id="{791763A9-0BDD-4680-A920-9DEC3A3CED5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A0D9C96-8529-4E65-93E4-163A76A6D94A}"/>
              </a:ext>
            </a:extLst>
          </p:cNvPr>
          <p:cNvSpPr>
            <a:spLocks noGrp="1"/>
          </p:cNvSpPr>
          <p:nvPr>
            <p:ph type="sldNum" sz="quarter" idx="12"/>
          </p:nvPr>
        </p:nvSpPr>
        <p:spPr/>
        <p:txBody>
          <a:bodyPr/>
          <a:lstStyle/>
          <a:p>
            <a:fld id="{EE4EABD3-09EB-4950-B196-7403F763BE33}" type="slidenum">
              <a:rPr lang="tr-TR" smtClean="0"/>
              <a:t>‹#›</a:t>
            </a:fld>
            <a:endParaRPr lang="tr-TR"/>
          </a:p>
        </p:txBody>
      </p:sp>
    </p:spTree>
    <p:extLst>
      <p:ext uri="{BB962C8B-B14F-4D97-AF65-F5344CB8AC3E}">
        <p14:creationId xmlns:p14="http://schemas.microsoft.com/office/powerpoint/2010/main" val="272413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9BD26D-FCDE-4DEF-90B7-CF26B25B0A8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3B033FE-FF82-4C25-BBA6-0A511DCA8D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ECA6479-803D-4604-A7CA-DEF417B65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372F27C8-1B1B-4BED-B53C-4E1C6349CFA8}"/>
              </a:ext>
            </a:extLst>
          </p:cNvPr>
          <p:cNvSpPr>
            <a:spLocks noGrp="1"/>
          </p:cNvSpPr>
          <p:nvPr>
            <p:ph type="dt" sz="half" idx="10"/>
          </p:nvPr>
        </p:nvSpPr>
        <p:spPr/>
        <p:txBody>
          <a:bodyPr/>
          <a:lstStyle/>
          <a:p>
            <a:fld id="{DBE43390-3128-4835-A958-3D3CE90F8860}" type="datetimeFigureOut">
              <a:rPr lang="tr-TR" smtClean="0"/>
              <a:t>27.12.2018</a:t>
            </a:fld>
            <a:endParaRPr lang="tr-TR"/>
          </a:p>
        </p:txBody>
      </p:sp>
      <p:sp>
        <p:nvSpPr>
          <p:cNvPr id="6" name="Alt Bilgi Yer Tutucusu 5">
            <a:extLst>
              <a:ext uri="{FF2B5EF4-FFF2-40B4-BE49-F238E27FC236}">
                <a16:creationId xmlns:a16="http://schemas.microsoft.com/office/drawing/2014/main" id="{32182605-A3B2-4099-9855-6EFE94BA0E0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6941852-D627-4E87-B5F6-9D90D758E9F5}"/>
              </a:ext>
            </a:extLst>
          </p:cNvPr>
          <p:cNvSpPr>
            <a:spLocks noGrp="1"/>
          </p:cNvSpPr>
          <p:nvPr>
            <p:ph type="sldNum" sz="quarter" idx="12"/>
          </p:nvPr>
        </p:nvSpPr>
        <p:spPr/>
        <p:txBody>
          <a:bodyPr/>
          <a:lstStyle/>
          <a:p>
            <a:fld id="{EE4EABD3-09EB-4950-B196-7403F763BE33}" type="slidenum">
              <a:rPr lang="tr-TR" smtClean="0"/>
              <a:t>‹#›</a:t>
            </a:fld>
            <a:endParaRPr lang="tr-TR"/>
          </a:p>
        </p:txBody>
      </p:sp>
    </p:spTree>
    <p:extLst>
      <p:ext uri="{BB962C8B-B14F-4D97-AF65-F5344CB8AC3E}">
        <p14:creationId xmlns:p14="http://schemas.microsoft.com/office/powerpoint/2010/main" val="283344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5C530F8-494C-4350-A2B1-77F3D425EC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E90DE1A-269A-4409-9B22-5CFF5BA6CD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A4CB34E-D394-4F6D-91BA-5009BEF374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43390-3128-4835-A958-3D3CE90F8860}" type="datetimeFigureOut">
              <a:rPr lang="tr-TR" smtClean="0"/>
              <a:t>27.12.2018</a:t>
            </a:fld>
            <a:endParaRPr lang="tr-TR"/>
          </a:p>
        </p:txBody>
      </p:sp>
      <p:sp>
        <p:nvSpPr>
          <p:cNvPr id="5" name="Alt Bilgi Yer Tutucusu 4">
            <a:extLst>
              <a:ext uri="{FF2B5EF4-FFF2-40B4-BE49-F238E27FC236}">
                <a16:creationId xmlns:a16="http://schemas.microsoft.com/office/drawing/2014/main" id="{F2BCDC1A-222A-4F31-AEA8-CB85419963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A596F7A-079C-4EE2-8A45-CDF9D24B86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EABD3-09EB-4950-B196-7403F763BE33}" type="slidenum">
              <a:rPr lang="tr-TR" smtClean="0"/>
              <a:t>‹#›</a:t>
            </a:fld>
            <a:endParaRPr lang="tr-TR"/>
          </a:p>
        </p:txBody>
      </p:sp>
    </p:spTree>
    <p:extLst>
      <p:ext uri="{BB962C8B-B14F-4D97-AF65-F5344CB8AC3E}">
        <p14:creationId xmlns:p14="http://schemas.microsoft.com/office/powerpoint/2010/main" val="2649675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26B28AC-E8FE-46E2-AE40-0EA0FDA2F60B}"/>
              </a:ext>
            </a:extLst>
          </p:cNvPr>
          <p:cNvGrpSpPr>
            <a:grpSpLocks/>
          </p:cNvGrpSpPr>
          <p:nvPr/>
        </p:nvGrpSpPr>
        <p:grpSpPr bwMode="auto">
          <a:xfrm>
            <a:off x="508000" y="304801"/>
            <a:ext cx="11178117" cy="6022975"/>
            <a:chOff x="240" y="192"/>
            <a:chExt cx="5281" cy="3794"/>
          </a:xfrm>
        </p:grpSpPr>
        <p:grpSp>
          <p:nvGrpSpPr>
            <p:cNvPr id="1032" name="Group 3">
              <a:extLst>
                <a:ext uri="{FF2B5EF4-FFF2-40B4-BE49-F238E27FC236}">
                  <a16:creationId xmlns:a16="http://schemas.microsoft.com/office/drawing/2014/main" id="{96DE043B-BF3A-480C-8A2C-DED96D1B50BB}"/>
                </a:ext>
              </a:extLst>
            </p:cNvPr>
            <p:cNvGrpSpPr>
              <a:grpSpLocks/>
            </p:cNvGrpSpPr>
            <p:nvPr/>
          </p:nvGrpSpPr>
          <p:grpSpPr bwMode="auto">
            <a:xfrm>
              <a:off x="240" y="1008"/>
              <a:ext cx="5281" cy="2978"/>
              <a:chOff x="240" y="1008"/>
              <a:chExt cx="5281" cy="2978"/>
            </a:xfrm>
          </p:grpSpPr>
          <p:sp>
            <p:nvSpPr>
              <p:cNvPr id="1041" name="Rectangle 4">
                <a:extLst>
                  <a:ext uri="{FF2B5EF4-FFF2-40B4-BE49-F238E27FC236}">
                    <a16:creationId xmlns:a16="http://schemas.microsoft.com/office/drawing/2014/main" id="{23A225DB-8DD0-4574-9898-D514C03772C1}"/>
                  </a:ext>
                </a:extLst>
              </p:cNvPr>
              <p:cNvSpPr>
                <a:spLocks noChangeArrowheads="1"/>
              </p:cNvSpPr>
              <p:nvPr/>
            </p:nvSpPr>
            <p:spPr bwMode="auto">
              <a:xfrm>
                <a:off x="245" y="1010"/>
                <a:ext cx="5269" cy="2976"/>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a:endParaRPr lang="tr-TR" altLang="tr-TR" sz="2400"/>
              </a:p>
            </p:txBody>
          </p:sp>
          <p:sp>
            <p:nvSpPr>
              <p:cNvPr id="1042" name="Freeform 5">
                <a:extLst>
                  <a:ext uri="{FF2B5EF4-FFF2-40B4-BE49-F238E27FC236}">
                    <a16:creationId xmlns:a16="http://schemas.microsoft.com/office/drawing/2014/main" id="{8D015E91-5CA6-4DFC-8FDD-34E34F49B130}"/>
                  </a:ext>
                </a:extLst>
              </p:cNvPr>
              <p:cNvSpPr>
                <a:spLocks/>
              </p:cNvSpPr>
              <p:nvPr/>
            </p:nvSpPr>
            <p:spPr bwMode="auto">
              <a:xfrm>
                <a:off x="240" y="1008"/>
                <a:ext cx="5269" cy="2977"/>
              </a:xfrm>
              <a:custGeom>
                <a:avLst/>
                <a:gdLst>
                  <a:gd name="T0" fmla="*/ 5268 w 5269"/>
                  <a:gd name="T1" fmla="*/ 0 h 2977"/>
                  <a:gd name="T2" fmla="*/ 0 w 5269"/>
                  <a:gd name="T3" fmla="*/ 0 h 2977"/>
                  <a:gd name="T4" fmla="*/ 0 w 5269"/>
                  <a:gd name="T5" fmla="*/ 2976 h 2977"/>
                  <a:gd name="T6" fmla="*/ 0 60000 65536"/>
                  <a:gd name="T7" fmla="*/ 0 60000 65536"/>
                  <a:gd name="T8" fmla="*/ 0 60000 65536"/>
                </a:gdLst>
                <a:ahLst/>
                <a:cxnLst>
                  <a:cxn ang="T6">
                    <a:pos x="T0" y="T1"/>
                  </a:cxn>
                  <a:cxn ang="T7">
                    <a:pos x="T2" y="T3"/>
                  </a:cxn>
                  <a:cxn ang="T8">
                    <a:pos x="T4" y="T5"/>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tr-TR" sz="1800"/>
              </a:p>
            </p:txBody>
          </p:sp>
          <p:sp>
            <p:nvSpPr>
              <p:cNvPr id="1043" name="Freeform 6">
                <a:extLst>
                  <a:ext uri="{FF2B5EF4-FFF2-40B4-BE49-F238E27FC236}">
                    <a16:creationId xmlns:a16="http://schemas.microsoft.com/office/drawing/2014/main" id="{3108B8AA-84AF-4312-95D8-59C7A793B5AC}"/>
                  </a:ext>
                </a:extLst>
              </p:cNvPr>
              <p:cNvSpPr>
                <a:spLocks/>
              </p:cNvSpPr>
              <p:nvPr/>
            </p:nvSpPr>
            <p:spPr bwMode="auto">
              <a:xfrm>
                <a:off x="252" y="1008"/>
                <a:ext cx="5269" cy="2977"/>
              </a:xfrm>
              <a:custGeom>
                <a:avLst/>
                <a:gdLst>
                  <a:gd name="T0" fmla="*/ 5268 w 5269"/>
                  <a:gd name="T1" fmla="*/ 0 h 2977"/>
                  <a:gd name="T2" fmla="*/ 5268 w 5269"/>
                  <a:gd name="T3" fmla="*/ 2976 h 2977"/>
                  <a:gd name="T4" fmla="*/ 0 w 5269"/>
                  <a:gd name="T5" fmla="*/ 2976 h 2977"/>
                  <a:gd name="T6" fmla="*/ 0 60000 65536"/>
                  <a:gd name="T7" fmla="*/ 0 60000 65536"/>
                  <a:gd name="T8" fmla="*/ 0 60000 65536"/>
                </a:gdLst>
                <a:ahLst/>
                <a:cxnLst>
                  <a:cxn ang="T6">
                    <a:pos x="T0" y="T1"/>
                  </a:cxn>
                  <a:cxn ang="T7">
                    <a:pos x="T2" y="T3"/>
                  </a:cxn>
                  <a:cxn ang="T8">
                    <a:pos x="T4" y="T5"/>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tr-TR" sz="1800"/>
              </a:p>
            </p:txBody>
          </p:sp>
        </p:grpSp>
        <p:grpSp>
          <p:nvGrpSpPr>
            <p:cNvPr id="1033" name="Group 7">
              <a:extLst>
                <a:ext uri="{FF2B5EF4-FFF2-40B4-BE49-F238E27FC236}">
                  <a16:creationId xmlns:a16="http://schemas.microsoft.com/office/drawing/2014/main" id="{E8A9BA10-1B11-40DE-AAC6-60E80FFC8E28}"/>
                </a:ext>
              </a:extLst>
            </p:cNvPr>
            <p:cNvGrpSpPr>
              <a:grpSpLocks/>
            </p:cNvGrpSpPr>
            <p:nvPr/>
          </p:nvGrpSpPr>
          <p:grpSpPr bwMode="auto">
            <a:xfrm>
              <a:off x="336" y="1103"/>
              <a:ext cx="97" cy="2785"/>
              <a:chOff x="336" y="1103"/>
              <a:chExt cx="97" cy="2785"/>
            </a:xfrm>
          </p:grpSpPr>
          <p:sp useBgFill="1">
            <p:nvSpPr>
              <p:cNvPr id="1038" name="Rectangle 8">
                <a:extLst>
                  <a:ext uri="{FF2B5EF4-FFF2-40B4-BE49-F238E27FC236}">
                    <a16:creationId xmlns:a16="http://schemas.microsoft.com/office/drawing/2014/main" id="{4DCDB339-5A1F-4377-9A7C-4A028A327DBF}"/>
                  </a:ext>
                </a:extLst>
              </p:cNvPr>
              <p:cNvSpPr>
                <a:spLocks noChangeArrowheads="1"/>
              </p:cNvSpPr>
              <p:nvPr/>
            </p:nvSpPr>
            <p:spPr bwMode="auto">
              <a:xfrm>
                <a:off x="336" y="1104"/>
                <a:ext cx="96" cy="2784"/>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a:endParaRPr lang="tr-TR" altLang="tr-TR" sz="2400"/>
              </a:p>
            </p:txBody>
          </p:sp>
          <p:sp>
            <p:nvSpPr>
              <p:cNvPr id="1039" name="Freeform 9">
                <a:extLst>
                  <a:ext uri="{FF2B5EF4-FFF2-40B4-BE49-F238E27FC236}">
                    <a16:creationId xmlns:a16="http://schemas.microsoft.com/office/drawing/2014/main" id="{95980D74-125F-4B96-8418-2B9EA9675E9A}"/>
                  </a:ext>
                </a:extLst>
              </p:cNvPr>
              <p:cNvSpPr>
                <a:spLocks/>
              </p:cNvSpPr>
              <p:nvPr/>
            </p:nvSpPr>
            <p:spPr bwMode="auto">
              <a:xfrm>
                <a:off x="336" y="1103"/>
                <a:ext cx="97" cy="2785"/>
              </a:xfrm>
              <a:custGeom>
                <a:avLst/>
                <a:gdLst>
                  <a:gd name="T0" fmla="*/ 0 w 97"/>
                  <a:gd name="T1" fmla="*/ 2784 h 2785"/>
                  <a:gd name="T2" fmla="*/ 96 w 97"/>
                  <a:gd name="T3" fmla="*/ 2784 h 2785"/>
                  <a:gd name="T4" fmla="*/ 96 w 97"/>
                  <a:gd name="T5" fmla="*/ 0 h 2785"/>
                  <a:gd name="T6" fmla="*/ 0 60000 65536"/>
                  <a:gd name="T7" fmla="*/ 0 60000 65536"/>
                  <a:gd name="T8" fmla="*/ 0 60000 65536"/>
                </a:gdLst>
                <a:ahLst/>
                <a:cxnLst>
                  <a:cxn ang="T6">
                    <a:pos x="T0" y="T1"/>
                  </a:cxn>
                  <a:cxn ang="T7">
                    <a:pos x="T2" y="T3"/>
                  </a:cxn>
                  <a:cxn ang="T8">
                    <a:pos x="T4" y="T5"/>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tr-TR" sz="1800"/>
              </a:p>
            </p:txBody>
          </p:sp>
          <p:sp>
            <p:nvSpPr>
              <p:cNvPr id="1040" name="Freeform 10">
                <a:extLst>
                  <a:ext uri="{FF2B5EF4-FFF2-40B4-BE49-F238E27FC236}">
                    <a16:creationId xmlns:a16="http://schemas.microsoft.com/office/drawing/2014/main" id="{3A1EA17A-8D23-41B3-87EC-E4BBC7C3C056}"/>
                  </a:ext>
                </a:extLst>
              </p:cNvPr>
              <p:cNvSpPr>
                <a:spLocks/>
              </p:cNvSpPr>
              <p:nvPr/>
            </p:nvSpPr>
            <p:spPr bwMode="auto">
              <a:xfrm>
                <a:off x="336" y="1103"/>
                <a:ext cx="97" cy="2785"/>
              </a:xfrm>
              <a:custGeom>
                <a:avLst/>
                <a:gdLst>
                  <a:gd name="T0" fmla="*/ 0 w 97"/>
                  <a:gd name="T1" fmla="*/ 2784 h 2785"/>
                  <a:gd name="T2" fmla="*/ 0 w 97"/>
                  <a:gd name="T3" fmla="*/ 0 h 2785"/>
                  <a:gd name="T4" fmla="*/ 96 w 97"/>
                  <a:gd name="T5" fmla="*/ 0 h 2785"/>
                  <a:gd name="T6" fmla="*/ 0 60000 65536"/>
                  <a:gd name="T7" fmla="*/ 0 60000 65536"/>
                  <a:gd name="T8" fmla="*/ 0 60000 65536"/>
                </a:gdLst>
                <a:ahLst/>
                <a:cxnLst>
                  <a:cxn ang="T6">
                    <a:pos x="T0" y="T1"/>
                  </a:cxn>
                  <a:cxn ang="T7">
                    <a:pos x="T2" y="T3"/>
                  </a:cxn>
                  <a:cxn ang="T8">
                    <a:pos x="T4" y="T5"/>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tr-TR" sz="1800"/>
              </a:p>
            </p:txBody>
          </p:sp>
        </p:grpSp>
        <p:grpSp>
          <p:nvGrpSpPr>
            <p:cNvPr id="1034" name="Group 11">
              <a:extLst>
                <a:ext uri="{FF2B5EF4-FFF2-40B4-BE49-F238E27FC236}">
                  <a16:creationId xmlns:a16="http://schemas.microsoft.com/office/drawing/2014/main" id="{AB8E69EB-0140-42AE-8AE9-19AA4F87A775}"/>
                </a:ext>
              </a:extLst>
            </p:cNvPr>
            <p:cNvGrpSpPr>
              <a:grpSpLocks/>
            </p:cNvGrpSpPr>
            <p:nvPr/>
          </p:nvGrpSpPr>
          <p:grpSpPr bwMode="auto">
            <a:xfrm>
              <a:off x="240" y="192"/>
              <a:ext cx="193" cy="721"/>
              <a:chOff x="240" y="192"/>
              <a:chExt cx="193" cy="721"/>
            </a:xfrm>
          </p:grpSpPr>
          <p:sp>
            <p:nvSpPr>
              <p:cNvPr id="1035" name="Rectangle 12">
                <a:extLst>
                  <a:ext uri="{FF2B5EF4-FFF2-40B4-BE49-F238E27FC236}">
                    <a16:creationId xmlns:a16="http://schemas.microsoft.com/office/drawing/2014/main" id="{F24B99FC-881B-45B6-8591-2F04E7BB0905}"/>
                  </a:ext>
                </a:extLst>
              </p:cNvPr>
              <p:cNvSpPr>
                <a:spLocks noChangeArrowheads="1"/>
              </p:cNvSpPr>
              <p:nvPr/>
            </p:nvSpPr>
            <p:spPr bwMode="auto">
              <a:xfrm>
                <a:off x="240" y="192"/>
                <a:ext cx="192" cy="720"/>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a:endParaRPr lang="tr-TR" altLang="tr-TR" sz="2400"/>
              </a:p>
            </p:txBody>
          </p:sp>
          <p:sp>
            <p:nvSpPr>
              <p:cNvPr id="1036" name="Freeform 13">
                <a:extLst>
                  <a:ext uri="{FF2B5EF4-FFF2-40B4-BE49-F238E27FC236}">
                    <a16:creationId xmlns:a16="http://schemas.microsoft.com/office/drawing/2014/main" id="{A0D34D35-6AC8-4A8D-B1AC-B91728AC5060}"/>
                  </a:ext>
                </a:extLst>
              </p:cNvPr>
              <p:cNvSpPr>
                <a:spLocks/>
              </p:cNvSpPr>
              <p:nvPr/>
            </p:nvSpPr>
            <p:spPr bwMode="auto">
              <a:xfrm>
                <a:off x="240" y="192"/>
                <a:ext cx="193" cy="721"/>
              </a:xfrm>
              <a:custGeom>
                <a:avLst/>
                <a:gdLst>
                  <a:gd name="T0" fmla="*/ 192 w 193"/>
                  <a:gd name="T1" fmla="*/ 0 h 721"/>
                  <a:gd name="T2" fmla="*/ 0 w 193"/>
                  <a:gd name="T3" fmla="*/ 0 h 721"/>
                  <a:gd name="T4" fmla="*/ 0 w 193"/>
                  <a:gd name="T5" fmla="*/ 720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tr-TR" sz="1800"/>
              </a:p>
            </p:txBody>
          </p:sp>
          <p:sp>
            <p:nvSpPr>
              <p:cNvPr id="1037" name="Freeform 14">
                <a:extLst>
                  <a:ext uri="{FF2B5EF4-FFF2-40B4-BE49-F238E27FC236}">
                    <a16:creationId xmlns:a16="http://schemas.microsoft.com/office/drawing/2014/main" id="{19DA1FAD-FBBE-44E4-A2A6-A869E871AACA}"/>
                  </a:ext>
                </a:extLst>
              </p:cNvPr>
              <p:cNvSpPr>
                <a:spLocks/>
              </p:cNvSpPr>
              <p:nvPr/>
            </p:nvSpPr>
            <p:spPr bwMode="auto">
              <a:xfrm>
                <a:off x="240" y="192"/>
                <a:ext cx="193" cy="721"/>
              </a:xfrm>
              <a:custGeom>
                <a:avLst/>
                <a:gdLst>
                  <a:gd name="T0" fmla="*/ 192 w 193"/>
                  <a:gd name="T1" fmla="*/ 0 h 721"/>
                  <a:gd name="T2" fmla="*/ 192 w 193"/>
                  <a:gd name="T3" fmla="*/ 720 h 721"/>
                  <a:gd name="T4" fmla="*/ 0 w 193"/>
                  <a:gd name="T5" fmla="*/ 720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tr-TR" sz="1800"/>
              </a:p>
            </p:txBody>
          </p:sp>
        </p:grpSp>
      </p:grpSp>
      <p:sp>
        <p:nvSpPr>
          <p:cNvPr id="1027" name="Rectangle 15">
            <a:extLst>
              <a:ext uri="{FF2B5EF4-FFF2-40B4-BE49-F238E27FC236}">
                <a16:creationId xmlns:a16="http://schemas.microsoft.com/office/drawing/2014/main" id="{5A381D35-1EC1-4FF4-A93B-77165E3747F4}"/>
              </a:ext>
            </a:extLst>
          </p:cNvPr>
          <p:cNvSpPr>
            <a:spLocks noGrp="1" noChangeArrowheads="1"/>
          </p:cNvSpPr>
          <p:nvPr>
            <p:ph type="title"/>
          </p:nvPr>
        </p:nvSpPr>
        <p:spPr bwMode="auto">
          <a:xfrm>
            <a:off x="1117600" y="342900"/>
            <a:ext cx="103632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tr-TR"/>
              <a:t>Click to edit Master title style</a:t>
            </a:r>
          </a:p>
        </p:txBody>
      </p:sp>
      <p:sp>
        <p:nvSpPr>
          <p:cNvPr id="1028" name="Rectangle 16">
            <a:extLst>
              <a:ext uri="{FF2B5EF4-FFF2-40B4-BE49-F238E27FC236}">
                <a16:creationId xmlns:a16="http://schemas.microsoft.com/office/drawing/2014/main" id="{F0D548ED-CB34-418D-90BB-3F5A253B9305}"/>
              </a:ext>
            </a:extLst>
          </p:cNvPr>
          <p:cNvSpPr>
            <a:spLocks noGrp="1" noChangeArrowheads="1"/>
          </p:cNvSpPr>
          <p:nvPr>
            <p:ph type="body" idx="1"/>
          </p:nvPr>
        </p:nvSpPr>
        <p:spPr bwMode="auto">
          <a:xfrm>
            <a:off x="1117600" y="17526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6161" name="Rectangle 17">
            <a:extLst>
              <a:ext uri="{FF2B5EF4-FFF2-40B4-BE49-F238E27FC236}">
                <a16:creationId xmlns:a16="http://schemas.microsoft.com/office/drawing/2014/main" id="{DBECD49D-0AB9-4162-B0FB-BBD2ABB5960C}"/>
              </a:ext>
            </a:extLst>
          </p:cNvPr>
          <p:cNvSpPr>
            <a:spLocks noGrp="1" noChangeArrowheads="1"/>
          </p:cNvSpPr>
          <p:nvPr>
            <p:ph type="dt" sz="half" idx="2"/>
          </p:nvPr>
        </p:nvSpPr>
        <p:spPr bwMode="auto">
          <a:xfrm>
            <a:off x="508000" y="6323013"/>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a:latin typeface="+mn-lt"/>
              </a:defRPr>
            </a:lvl1pPr>
          </a:lstStyle>
          <a:p>
            <a:pPr>
              <a:defRPr/>
            </a:pPr>
            <a:endParaRPr lang="en-US"/>
          </a:p>
        </p:txBody>
      </p:sp>
      <p:sp>
        <p:nvSpPr>
          <p:cNvPr id="6162" name="Rectangle 18">
            <a:extLst>
              <a:ext uri="{FF2B5EF4-FFF2-40B4-BE49-F238E27FC236}">
                <a16:creationId xmlns:a16="http://schemas.microsoft.com/office/drawing/2014/main" id="{69C7143E-3FA3-49D1-BFB9-0AFCB2FFF458}"/>
              </a:ext>
            </a:extLst>
          </p:cNvPr>
          <p:cNvSpPr>
            <a:spLocks noGrp="1" noChangeArrowheads="1"/>
          </p:cNvSpPr>
          <p:nvPr>
            <p:ph type="ftr" sz="quarter" idx="3"/>
          </p:nvPr>
        </p:nvSpPr>
        <p:spPr bwMode="auto">
          <a:xfrm>
            <a:off x="4165600" y="6323013"/>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mn-lt"/>
              </a:defRPr>
            </a:lvl1pPr>
          </a:lstStyle>
          <a:p>
            <a:pPr>
              <a:defRPr/>
            </a:pPr>
            <a:endParaRPr lang="en-US"/>
          </a:p>
        </p:txBody>
      </p:sp>
      <p:sp>
        <p:nvSpPr>
          <p:cNvPr id="6163" name="Rectangle 19">
            <a:extLst>
              <a:ext uri="{FF2B5EF4-FFF2-40B4-BE49-F238E27FC236}">
                <a16:creationId xmlns:a16="http://schemas.microsoft.com/office/drawing/2014/main" id="{82169416-101D-435A-827C-5D7D23CBCD1D}"/>
              </a:ext>
            </a:extLst>
          </p:cNvPr>
          <p:cNvSpPr>
            <a:spLocks noGrp="1" noChangeArrowheads="1"/>
          </p:cNvSpPr>
          <p:nvPr>
            <p:ph type="sldNum" sz="quarter" idx="4"/>
          </p:nvPr>
        </p:nvSpPr>
        <p:spPr bwMode="auto">
          <a:xfrm>
            <a:off x="9144000" y="6323013"/>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atin typeface="Times New Roman" panose="02020603050405020304" pitchFamily="18" charset="0"/>
              </a:defRPr>
            </a:lvl1pPr>
          </a:lstStyle>
          <a:p>
            <a:pPr>
              <a:defRPr/>
            </a:pPr>
            <a:fld id="{5E1FAA2F-1F13-4FD7-AD75-109FB081C203}" type="slidenum">
              <a:rPr lang="en-US"/>
              <a:pPr>
                <a:defRPr/>
              </a:pPr>
              <a:t>‹#›</a:t>
            </a:fld>
            <a:endParaRPr lang="en-US"/>
          </a:p>
        </p:txBody>
      </p:sp>
    </p:spTree>
    <p:extLst>
      <p:ext uri="{BB962C8B-B14F-4D97-AF65-F5344CB8AC3E}">
        <p14:creationId xmlns:p14="http://schemas.microsoft.com/office/powerpoint/2010/main" val="1466814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45851D4-0C2E-44FD-AC25-AC09F2AF516B}"/>
              </a:ext>
            </a:extLst>
          </p:cNvPr>
          <p:cNvSpPr>
            <a:spLocks noGrp="1" noChangeArrowheads="1"/>
          </p:cNvSpPr>
          <p:nvPr>
            <p:ph type="title"/>
          </p:nvPr>
        </p:nvSpPr>
        <p:spPr/>
        <p:txBody>
          <a:bodyPr/>
          <a:lstStyle/>
          <a:p>
            <a:r>
              <a:rPr lang="tr-TR" altLang="tr-TR"/>
              <a:t>Konfüçyüscülük</a:t>
            </a:r>
          </a:p>
        </p:txBody>
      </p:sp>
      <p:sp>
        <p:nvSpPr>
          <p:cNvPr id="4099" name="Rectangle 3">
            <a:extLst>
              <a:ext uri="{FF2B5EF4-FFF2-40B4-BE49-F238E27FC236}">
                <a16:creationId xmlns:a16="http://schemas.microsoft.com/office/drawing/2014/main" id="{EFCA6B10-4D1D-466C-A0F8-B68C8575ECC6}"/>
              </a:ext>
            </a:extLst>
          </p:cNvPr>
          <p:cNvSpPr>
            <a:spLocks noGrp="1" noChangeArrowheads="1"/>
          </p:cNvSpPr>
          <p:nvPr>
            <p:ph type="body" idx="1"/>
          </p:nvPr>
        </p:nvSpPr>
        <p:spPr>
          <a:xfrm>
            <a:off x="3581400" y="1676400"/>
            <a:ext cx="7086600" cy="3657600"/>
          </a:xfrm>
        </p:spPr>
        <p:txBody>
          <a:bodyPr/>
          <a:lstStyle/>
          <a:p>
            <a:pPr lvl="2"/>
            <a:r>
              <a:rPr lang="tr-TR" altLang="tr-TR" b="1"/>
              <a:t>Konfüçyüsçülük</a:t>
            </a:r>
            <a:r>
              <a:rPr lang="tr-TR" altLang="tr-TR"/>
              <a:t>, M.Ö. VI. yüzyılda Çin’de ortaya çıkmış bir dindir. Adını, kurucusu Konfüçyüs’ten (M.Ö. 551-479) almaktadır. Bu dinde ahlâkî öğretiler ön plândadır Konfüçyüsçülük, Çin halkının iki bin yıl boyunca sürdürdüğü yaşayış tarzını, değerler bütününü, dinî inançlarını ifade etmektedir. M.S. 1912 yılına kadar Çin’in resmî devlet dini olmuştur. Bu dinin bugün 350 milyon civarında inananı vardır. Bunların büyük bir kısmı Çin’de, geri kalanı Japonya, Burma ve Tayland’da yaşamaktadır.</a:t>
            </a:r>
          </a:p>
          <a:p>
            <a:endParaRPr lang="tr-TR" altLang="tr-TR"/>
          </a:p>
        </p:txBody>
      </p:sp>
      <p:pic>
        <p:nvPicPr>
          <p:cNvPr id="4100" name="Picture 4" descr="Confucius">
            <a:extLst>
              <a:ext uri="{FF2B5EF4-FFF2-40B4-BE49-F238E27FC236}">
                <a16:creationId xmlns:a16="http://schemas.microsoft.com/office/drawing/2014/main" id="{1248747D-4972-42B3-8767-696224F5A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81200"/>
            <a:ext cx="2590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a:extLst>
              <a:ext uri="{FF2B5EF4-FFF2-40B4-BE49-F238E27FC236}">
                <a16:creationId xmlns:a16="http://schemas.microsoft.com/office/drawing/2014/main" id="{F77774A0-7A02-47F5-B13D-4613D91130F1}"/>
              </a:ext>
            </a:extLst>
          </p:cNvPr>
          <p:cNvSpPr txBox="1">
            <a:spLocks noChangeArrowheads="1"/>
          </p:cNvSpPr>
          <p:nvPr/>
        </p:nvSpPr>
        <p:spPr bwMode="auto">
          <a:xfrm>
            <a:off x="2117726" y="5899151"/>
            <a:ext cx="19367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0" fontAlgn="base" hangingPunct="0">
              <a:spcAft>
                <a:spcPct val="0"/>
              </a:spcAft>
              <a:buClrTx/>
              <a:buSzTx/>
              <a:buFontTx/>
              <a:buChar char="•"/>
            </a:pPr>
            <a:r>
              <a:rPr lang="tr-TR" altLang="tr-TR" sz="2400" b="1">
                <a:solidFill>
                  <a:srgbClr val="CC6600"/>
                </a:solidFill>
                <a:latin typeface="Tahoma" panose="020B0604030504040204" pitchFamily="34" charset="0"/>
              </a:rPr>
              <a:t>Konfüçyüs</a:t>
            </a:r>
            <a:endParaRPr lang="tr-TR" altLang="tr-TR" sz="3000">
              <a:solidFill>
                <a:srgbClr val="000000"/>
              </a:solidFill>
              <a:latin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Unvan 1">
            <a:extLst>
              <a:ext uri="{FF2B5EF4-FFF2-40B4-BE49-F238E27FC236}">
                <a16:creationId xmlns:a16="http://schemas.microsoft.com/office/drawing/2014/main" id="{7975D990-1CF0-4DA4-B9AC-A4F50D6E21D2}"/>
              </a:ext>
            </a:extLst>
          </p:cNvPr>
          <p:cNvSpPr>
            <a:spLocks noGrp="1"/>
          </p:cNvSpPr>
          <p:nvPr>
            <p:ph type="title"/>
          </p:nvPr>
        </p:nvSpPr>
        <p:spPr/>
        <p:txBody>
          <a:bodyPr/>
          <a:lstStyle/>
          <a:p>
            <a:r>
              <a:rPr lang="tr-TR" altLang="tr-TR"/>
              <a:t>Kutsal Metinler</a:t>
            </a:r>
          </a:p>
        </p:txBody>
      </p:sp>
      <p:sp>
        <p:nvSpPr>
          <p:cNvPr id="3" name="İçerik Yer Tutucusu 2">
            <a:extLst>
              <a:ext uri="{FF2B5EF4-FFF2-40B4-BE49-F238E27FC236}">
                <a16:creationId xmlns:a16="http://schemas.microsoft.com/office/drawing/2014/main" id="{1D8363A2-121B-4CA9-9890-9B19E7494B4A}"/>
              </a:ext>
            </a:extLst>
          </p:cNvPr>
          <p:cNvSpPr>
            <a:spLocks noGrp="1"/>
          </p:cNvSpPr>
          <p:nvPr>
            <p:ph idx="1"/>
          </p:nvPr>
        </p:nvSpPr>
        <p:spPr/>
        <p:txBody>
          <a:bodyPr/>
          <a:lstStyle/>
          <a:p>
            <a:pPr>
              <a:defRPr/>
            </a:pPr>
            <a:r>
              <a:rPr lang="tr-TR" dirty="0"/>
              <a:t>Beş Klasik (</a:t>
            </a:r>
            <a:r>
              <a:rPr lang="tr-TR" dirty="0" err="1"/>
              <a:t>Wou</a:t>
            </a:r>
            <a:r>
              <a:rPr lang="tr-TR" dirty="0"/>
              <a:t> </a:t>
            </a:r>
            <a:r>
              <a:rPr lang="tr-TR" dirty="0" err="1"/>
              <a:t>King</a:t>
            </a:r>
            <a:r>
              <a:rPr lang="tr-TR" dirty="0"/>
              <a:t>). Tabiatla ilgilidir</a:t>
            </a:r>
          </a:p>
          <a:p>
            <a:pPr>
              <a:defRPr/>
            </a:pPr>
            <a:r>
              <a:rPr lang="tr-TR" dirty="0"/>
              <a:t>Dört Kitap (Se </a:t>
            </a:r>
            <a:r>
              <a:rPr lang="tr-TR" dirty="0" err="1"/>
              <a:t>Chou</a:t>
            </a:r>
            <a:r>
              <a:rPr lang="tr-TR" dirty="0"/>
              <a:t>): İnsanla ilgilidir.</a:t>
            </a:r>
          </a:p>
          <a:p>
            <a:pPr marL="0" indent="0">
              <a:buNone/>
              <a:defRPr/>
            </a:pPr>
            <a:r>
              <a:rPr lang="tr-TR" dirty="0"/>
              <a:t>Son şeklini </a:t>
            </a:r>
            <a:r>
              <a:rPr lang="tr-TR" dirty="0" err="1"/>
              <a:t>Chu</a:t>
            </a:r>
            <a:r>
              <a:rPr lang="tr-TR" dirty="0"/>
              <a:t> </a:t>
            </a:r>
            <a:r>
              <a:rPr lang="tr-TR" dirty="0" err="1"/>
              <a:t>Hsi</a:t>
            </a:r>
            <a:r>
              <a:rPr lang="tr-TR" dirty="0"/>
              <a:t> (1130-1200) yönetimindeki </a:t>
            </a:r>
            <a:r>
              <a:rPr lang="tr-TR" dirty="0" err="1"/>
              <a:t>Sung</a:t>
            </a:r>
            <a:r>
              <a:rPr lang="tr-TR" dirty="0"/>
              <a:t> </a:t>
            </a:r>
            <a:r>
              <a:rPr lang="tr-TR" dirty="0" err="1"/>
              <a:t>hânedanlığı</a:t>
            </a:r>
            <a:r>
              <a:rPr lang="tr-TR" dirty="0"/>
              <a:t> zamanında almıştır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a:extLst>
              <a:ext uri="{FF2B5EF4-FFF2-40B4-BE49-F238E27FC236}">
                <a16:creationId xmlns:a16="http://schemas.microsoft.com/office/drawing/2014/main" id="{A1B1D904-6069-4534-97EB-D1A9428F5B7E}"/>
              </a:ext>
            </a:extLst>
          </p:cNvPr>
          <p:cNvSpPr>
            <a:spLocks noGrp="1"/>
          </p:cNvSpPr>
          <p:nvPr>
            <p:ph type="title"/>
          </p:nvPr>
        </p:nvSpPr>
        <p:spPr/>
        <p:txBody>
          <a:bodyPr/>
          <a:lstStyle/>
          <a:p>
            <a:r>
              <a:rPr lang="tr-TR" altLang="tr-TR"/>
              <a:t>Dört kitap</a:t>
            </a:r>
          </a:p>
        </p:txBody>
      </p:sp>
      <p:sp>
        <p:nvSpPr>
          <p:cNvPr id="3" name="İçerik Yer Tutucusu 2">
            <a:extLst>
              <a:ext uri="{FF2B5EF4-FFF2-40B4-BE49-F238E27FC236}">
                <a16:creationId xmlns:a16="http://schemas.microsoft.com/office/drawing/2014/main" id="{8620B903-CDB1-4431-A414-4997609A32F7}"/>
              </a:ext>
            </a:extLst>
          </p:cNvPr>
          <p:cNvSpPr>
            <a:spLocks noGrp="1"/>
          </p:cNvSpPr>
          <p:nvPr>
            <p:ph idx="1"/>
          </p:nvPr>
        </p:nvSpPr>
        <p:spPr/>
        <p:txBody>
          <a:bodyPr/>
          <a:lstStyle/>
          <a:p>
            <a:pPr>
              <a:defRPr/>
            </a:pPr>
            <a:r>
              <a:rPr lang="tr-TR" dirty="0"/>
              <a:t>dört kitap, M.S. XI. yüzyılda, </a:t>
            </a:r>
            <a:r>
              <a:rPr lang="tr-TR" dirty="0" err="1"/>
              <a:t>Sung</a:t>
            </a:r>
            <a:r>
              <a:rPr lang="tr-TR" dirty="0"/>
              <a:t> Hanedanlığı döneminde bir araya getirilmiş ve yönetici sınıfın eğitiminin temelini oluşturmuştur. Yöneticiler, memur alımı için yapılan imtihanlarda onları esas almışlardır. </a:t>
            </a:r>
          </a:p>
          <a:p>
            <a:pPr marL="0" indent="0">
              <a:buNone/>
              <a:defRPr/>
            </a:pPr>
            <a:r>
              <a:rPr lang="tr-TR" dirty="0"/>
              <a:t>En önemli metin Dört Kitap içinde yer alan </a:t>
            </a:r>
          </a:p>
          <a:p>
            <a:pPr marL="0" indent="0">
              <a:buNone/>
              <a:defRPr/>
            </a:pPr>
            <a:r>
              <a:rPr lang="tr-TR" i="1" dirty="0" err="1"/>
              <a:t>Lun</a:t>
            </a:r>
            <a:r>
              <a:rPr lang="tr-TR" i="1" dirty="0"/>
              <a:t> </a:t>
            </a:r>
            <a:r>
              <a:rPr lang="tr-TR" i="1" dirty="0" err="1"/>
              <a:t>Yü</a:t>
            </a:r>
            <a:r>
              <a:rPr lang="tr-TR" i="1" dirty="0"/>
              <a:t> (Konuşmalar)’dür</a:t>
            </a:r>
            <a:endParaRPr lang="tr-TR" dirty="0"/>
          </a:p>
          <a:p>
            <a:pPr>
              <a:defRPr/>
            </a:pP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Unvan 1">
            <a:extLst>
              <a:ext uri="{FF2B5EF4-FFF2-40B4-BE49-F238E27FC236}">
                <a16:creationId xmlns:a16="http://schemas.microsoft.com/office/drawing/2014/main" id="{51342001-B9CC-41BB-908C-98E7213A4732}"/>
              </a:ext>
            </a:extLst>
          </p:cNvPr>
          <p:cNvSpPr>
            <a:spLocks noGrp="1"/>
          </p:cNvSpPr>
          <p:nvPr>
            <p:ph type="title"/>
          </p:nvPr>
        </p:nvSpPr>
        <p:spPr/>
        <p:txBody>
          <a:bodyPr/>
          <a:lstStyle/>
          <a:p>
            <a:r>
              <a:rPr lang="tr-TR" altLang="tr-TR" b="1">
                <a:latin typeface="Comic Sans MS" panose="030F0702030302020204" pitchFamily="66" charset="0"/>
              </a:rPr>
              <a:t>İbadet Uygulamaları</a:t>
            </a:r>
            <a:endParaRPr lang="tr-TR" altLang="tr-TR">
              <a:latin typeface="Comic Sans MS" panose="030F0702030302020204" pitchFamily="66" charset="0"/>
            </a:endParaRPr>
          </a:p>
        </p:txBody>
      </p:sp>
      <p:sp>
        <p:nvSpPr>
          <p:cNvPr id="3" name="İçerik Yer Tutucusu 2">
            <a:extLst>
              <a:ext uri="{FF2B5EF4-FFF2-40B4-BE49-F238E27FC236}">
                <a16:creationId xmlns:a16="http://schemas.microsoft.com/office/drawing/2014/main" id="{D4E8AA6C-DF5E-4922-9644-0E27E50A948C}"/>
              </a:ext>
            </a:extLst>
          </p:cNvPr>
          <p:cNvSpPr>
            <a:spLocks noGrp="1"/>
          </p:cNvSpPr>
          <p:nvPr>
            <p:ph idx="1"/>
          </p:nvPr>
        </p:nvSpPr>
        <p:spPr/>
        <p:txBody>
          <a:bodyPr>
            <a:normAutofit fontScale="92500" lnSpcReduction="20000"/>
          </a:bodyPr>
          <a:lstStyle/>
          <a:p>
            <a:pPr>
              <a:defRPr/>
            </a:pPr>
            <a:r>
              <a:rPr lang="tr-TR" dirty="0" err="1">
                <a:latin typeface="Comic Sans MS" panose="030F0702030302020204" pitchFamily="66" charset="0"/>
              </a:rPr>
              <a:t>Konfüçyanizm’de</a:t>
            </a:r>
            <a:r>
              <a:rPr lang="tr-TR" dirty="0">
                <a:latin typeface="Comic Sans MS" panose="030F0702030302020204" pitchFamily="66" charset="0"/>
              </a:rPr>
              <a:t> ibadet, Gök, Yer ve atalara tapınma ve Konfüçyüs adına düzenlenen törenlerden ibarettir.</a:t>
            </a:r>
          </a:p>
          <a:p>
            <a:pPr>
              <a:defRPr/>
            </a:pPr>
            <a:r>
              <a:rPr lang="tr-TR" dirty="0">
                <a:latin typeface="Comic Sans MS" panose="030F0702030302020204" pitchFamily="66" charset="0"/>
              </a:rPr>
              <a:t>Çin halk dinî geleneğinde atalar kültü çok önemliydi. Çin’de her devrin dinî özelliği haline gelen atalara tapınma, Çinliler tarafından asırlardan beri uygulana gelmiştir. Bu uygulamayı Konfüçyüs de tasvip etmiş ve onu, faziletlerin en önde geleni olarak kabul ettiği ataya saygının bir ifadesi olarak teşvik etmiştir. </a:t>
            </a:r>
          </a:p>
          <a:p>
            <a:pPr>
              <a:defRPr/>
            </a:pPr>
            <a:r>
              <a:rPr lang="tr-TR" dirty="0" err="1">
                <a:latin typeface="Comic Sans MS" panose="030F0702030302020204" pitchFamily="66" charset="0"/>
              </a:rPr>
              <a:t>Konfüçyüs,başkalarının</a:t>
            </a:r>
            <a:r>
              <a:rPr lang="tr-TR" dirty="0">
                <a:latin typeface="Comic Sans MS" panose="030F0702030302020204" pitchFamily="66" charset="0"/>
              </a:rPr>
              <a:t> atalarına tapınmanın dalkavukluk olduğunu söylemiştir.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Unvan 1">
            <a:extLst>
              <a:ext uri="{FF2B5EF4-FFF2-40B4-BE49-F238E27FC236}">
                <a16:creationId xmlns:a16="http://schemas.microsoft.com/office/drawing/2014/main" id="{B47613E5-99D0-4705-8EF3-DFF4A24C749E}"/>
              </a:ext>
            </a:extLst>
          </p:cNvPr>
          <p:cNvSpPr>
            <a:spLocks noGrp="1"/>
          </p:cNvSpPr>
          <p:nvPr>
            <p:ph type="title"/>
          </p:nvPr>
        </p:nvSpPr>
        <p:spPr/>
        <p:txBody>
          <a:bodyPr/>
          <a:lstStyle/>
          <a:p>
            <a:r>
              <a:rPr lang="tr-TR" altLang="tr-TR"/>
              <a:t>Atalar kültü</a:t>
            </a:r>
          </a:p>
        </p:txBody>
      </p:sp>
      <p:sp>
        <p:nvSpPr>
          <p:cNvPr id="3" name="İçerik Yer Tutucusu 2">
            <a:extLst>
              <a:ext uri="{FF2B5EF4-FFF2-40B4-BE49-F238E27FC236}">
                <a16:creationId xmlns:a16="http://schemas.microsoft.com/office/drawing/2014/main" id="{60914AB9-594E-45BD-B52F-2AECECCC14F7}"/>
              </a:ext>
            </a:extLst>
          </p:cNvPr>
          <p:cNvSpPr>
            <a:spLocks noGrp="1"/>
          </p:cNvSpPr>
          <p:nvPr>
            <p:ph idx="1"/>
          </p:nvPr>
        </p:nvSpPr>
        <p:spPr/>
        <p:txBody>
          <a:bodyPr>
            <a:normAutofit fontScale="92500" lnSpcReduction="10000"/>
          </a:bodyPr>
          <a:lstStyle/>
          <a:p>
            <a:pPr>
              <a:defRPr/>
            </a:pPr>
            <a:r>
              <a:rPr lang="tr-TR" dirty="0"/>
              <a:t>Ölenlerin isimlerini taşıyan ağaçtan yapılmış tabletlere tapınılmaya başlanmış ve bin yıldan fazla bir süre bu törenler mum yakma, kağıt para bağışlama ve tabletlerin önünde buhur yakma; doğum ve ölüm yıl dönümlerinde mezarın yanı başında yiyecek ve içki sunma şeklinde devam etmiştir. Bu kurban görünümündeki törenlerin amacı, soylarından gelmiş oldukları atalarına teşekkürün ifadesiydi.</a:t>
            </a:r>
          </a:p>
          <a:p>
            <a:pPr>
              <a:defRPr/>
            </a:pPr>
            <a:r>
              <a:rPr lang="tr-TR" i="1" dirty="0"/>
              <a:t>“Her şeyin kökü göklerdedir.</a:t>
            </a:r>
          </a:p>
          <a:p>
            <a:pPr>
              <a:defRPr/>
            </a:pPr>
            <a:r>
              <a:rPr lang="tr-TR" i="1" dirty="0"/>
              <a:t>İnsanların kökü ise atalarındadır.”</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Unvan 1">
            <a:extLst>
              <a:ext uri="{FF2B5EF4-FFF2-40B4-BE49-F238E27FC236}">
                <a16:creationId xmlns:a16="http://schemas.microsoft.com/office/drawing/2014/main" id="{0732729A-6882-42AF-9F0A-8815606C65A2}"/>
              </a:ext>
            </a:extLst>
          </p:cNvPr>
          <p:cNvSpPr>
            <a:spLocks noGrp="1"/>
          </p:cNvSpPr>
          <p:nvPr>
            <p:ph type="title"/>
          </p:nvPr>
        </p:nvSpPr>
        <p:spPr/>
        <p:txBody>
          <a:bodyPr/>
          <a:lstStyle/>
          <a:p>
            <a:r>
              <a:rPr lang="tr-TR" altLang="tr-TR"/>
              <a:t>Konfüçyüse tapınma</a:t>
            </a:r>
          </a:p>
        </p:txBody>
      </p:sp>
      <p:sp>
        <p:nvSpPr>
          <p:cNvPr id="18435" name="İçerik Yer Tutucusu 2">
            <a:extLst>
              <a:ext uri="{FF2B5EF4-FFF2-40B4-BE49-F238E27FC236}">
                <a16:creationId xmlns:a16="http://schemas.microsoft.com/office/drawing/2014/main" id="{ADEE037D-A20F-4442-BBB5-8F31AF8FF018}"/>
              </a:ext>
            </a:extLst>
          </p:cNvPr>
          <p:cNvSpPr>
            <a:spLocks noGrp="1"/>
          </p:cNvSpPr>
          <p:nvPr>
            <p:ph idx="1"/>
          </p:nvPr>
        </p:nvSpPr>
        <p:spPr/>
        <p:txBody>
          <a:bodyPr/>
          <a:lstStyle/>
          <a:p>
            <a:r>
              <a:rPr lang="tr-TR" altLang="tr-TR"/>
              <a:t>Konfüçyüs’e tapınma da, ataya tapınmanın bir devamı, özel bir tatbik şekli olarak telâkki edilmiştir. Asırlar boyunca Konfüçyüs’e, kendi torunları tarafından, alışılmış olduğu şekilde tapınıla gelmiştir.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Unvan 1">
            <a:extLst>
              <a:ext uri="{FF2B5EF4-FFF2-40B4-BE49-F238E27FC236}">
                <a16:creationId xmlns:a16="http://schemas.microsoft.com/office/drawing/2014/main" id="{3B72494F-83CC-4F43-8ADC-CA3C2AE12440}"/>
              </a:ext>
            </a:extLst>
          </p:cNvPr>
          <p:cNvSpPr>
            <a:spLocks noGrp="1"/>
          </p:cNvSpPr>
          <p:nvPr>
            <p:ph type="title"/>
          </p:nvPr>
        </p:nvSpPr>
        <p:spPr/>
        <p:txBody>
          <a:bodyPr/>
          <a:lstStyle/>
          <a:p>
            <a:endParaRPr lang="tr-TR" altLang="tr-TR"/>
          </a:p>
        </p:txBody>
      </p:sp>
      <p:sp>
        <p:nvSpPr>
          <p:cNvPr id="19459" name="İçerik Yer Tutucusu 2">
            <a:extLst>
              <a:ext uri="{FF2B5EF4-FFF2-40B4-BE49-F238E27FC236}">
                <a16:creationId xmlns:a16="http://schemas.microsoft.com/office/drawing/2014/main" id="{DFD17013-750A-4F45-BF57-990C131F6538}"/>
              </a:ext>
            </a:extLst>
          </p:cNvPr>
          <p:cNvSpPr>
            <a:spLocks noGrp="1"/>
          </p:cNvSpPr>
          <p:nvPr>
            <p:ph idx="1"/>
          </p:nvPr>
        </p:nvSpPr>
        <p:spPr/>
        <p:txBody>
          <a:bodyPr/>
          <a:lstStyle/>
          <a:p>
            <a:r>
              <a:rPr lang="tr-TR" altLang="tr-TR"/>
              <a:t>Konfüçyanizm, ferdî ibadet veya duayı şart koşmadığı gibi, kefaret âyinlerini, günah itirafını ve günahtan kurtulmak için nefse eziyet ve işkence yapmayı da şart koşmamıştır. Kurbanlar da ya devlet veya aileler tarafından sunulmuştur.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Unvan 1">
            <a:extLst>
              <a:ext uri="{FF2B5EF4-FFF2-40B4-BE49-F238E27FC236}">
                <a16:creationId xmlns:a16="http://schemas.microsoft.com/office/drawing/2014/main" id="{73402839-52CB-46DC-81F4-DBDD71A5A9EA}"/>
              </a:ext>
            </a:extLst>
          </p:cNvPr>
          <p:cNvSpPr>
            <a:spLocks noGrp="1"/>
          </p:cNvSpPr>
          <p:nvPr>
            <p:ph type="title"/>
          </p:nvPr>
        </p:nvSpPr>
        <p:spPr/>
        <p:txBody>
          <a:bodyPr/>
          <a:lstStyle/>
          <a:p>
            <a:r>
              <a:rPr lang="tr-TR" altLang="tr-TR"/>
              <a:t>Tabletler</a:t>
            </a:r>
          </a:p>
        </p:txBody>
      </p:sp>
      <p:pic>
        <p:nvPicPr>
          <p:cNvPr id="20483" name="İçerik Yer Tutucusu 3">
            <a:extLst>
              <a:ext uri="{FF2B5EF4-FFF2-40B4-BE49-F238E27FC236}">
                <a16:creationId xmlns:a16="http://schemas.microsoft.com/office/drawing/2014/main" id="{04FCB297-CE85-43E3-9C09-0438787DF8D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63889" y="1752600"/>
            <a:ext cx="6169025" cy="41148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Unvan 1">
            <a:extLst>
              <a:ext uri="{FF2B5EF4-FFF2-40B4-BE49-F238E27FC236}">
                <a16:creationId xmlns:a16="http://schemas.microsoft.com/office/drawing/2014/main" id="{97E6FEAE-8D36-4449-935F-8CF345DAFE70}"/>
              </a:ext>
            </a:extLst>
          </p:cNvPr>
          <p:cNvSpPr>
            <a:spLocks noGrp="1"/>
          </p:cNvSpPr>
          <p:nvPr>
            <p:ph type="title"/>
          </p:nvPr>
        </p:nvSpPr>
        <p:spPr/>
        <p:txBody>
          <a:bodyPr/>
          <a:lstStyle/>
          <a:p>
            <a:endParaRPr lang="tr-TR" altLang="tr-TR"/>
          </a:p>
        </p:txBody>
      </p:sp>
      <p:pic>
        <p:nvPicPr>
          <p:cNvPr id="21507" name="İçerik Yer Tutucusu 3">
            <a:extLst>
              <a:ext uri="{FF2B5EF4-FFF2-40B4-BE49-F238E27FC236}">
                <a16:creationId xmlns:a16="http://schemas.microsoft.com/office/drawing/2014/main" id="{106379CB-3E47-4C92-B2EC-27BB482B74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1752600"/>
            <a:ext cx="6019800" cy="451485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Unvan 1">
            <a:extLst>
              <a:ext uri="{FF2B5EF4-FFF2-40B4-BE49-F238E27FC236}">
                <a16:creationId xmlns:a16="http://schemas.microsoft.com/office/drawing/2014/main" id="{C798500C-6424-461F-B889-4222DAB11C4A}"/>
              </a:ext>
            </a:extLst>
          </p:cNvPr>
          <p:cNvSpPr>
            <a:spLocks noGrp="1"/>
          </p:cNvSpPr>
          <p:nvPr>
            <p:ph type="title"/>
          </p:nvPr>
        </p:nvSpPr>
        <p:spPr/>
        <p:txBody>
          <a:bodyPr/>
          <a:lstStyle/>
          <a:p>
            <a:endParaRPr lang="tr-TR" altLang="tr-TR"/>
          </a:p>
        </p:txBody>
      </p:sp>
      <p:pic>
        <p:nvPicPr>
          <p:cNvPr id="22531" name="İçerik Yer Tutucusu 3">
            <a:extLst>
              <a:ext uri="{FF2B5EF4-FFF2-40B4-BE49-F238E27FC236}">
                <a16:creationId xmlns:a16="http://schemas.microsoft.com/office/drawing/2014/main" id="{E56B7C5F-6ED9-46DB-9821-7AA40C366D0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1" y="1909764"/>
            <a:ext cx="6272213" cy="4192587"/>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Unvan 1">
            <a:extLst>
              <a:ext uri="{FF2B5EF4-FFF2-40B4-BE49-F238E27FC236}">
                <a16:creationId xmlns:a16="http://schemas.microsoft.com/office/drawing/2014/main" id="{964ADDCA-A2BC-43C2-8E79-64684242DC3D}"/>
              </a:ext>
            </a:extLst>
          </p:cNvPr>
          <p:cNvSpPr>
            <a:spLocks noGrp="1"/>
          </p:cNvSpPr>
          <p:nvPr>
            <p:ph type="title"/>
          </p:nvPr>
        </p:nvSpPr>
        <p:spPr/>
        <p:txBody>
          <a:bodyPr/>
          <a:lstStyle/>
          <a:p>
            <a:r>
              <a:rPr lang="tr-TR" altLang="tr-TR"/>
              <a:t>Konfüçyüs’ün doğum kutlaması</a:t>
            </a:r>
          </a:p>
        </p:txBody>
      </p:sp>
      <p:pic>
        <p:nvPicPr>
          <p:cNvPr id="23555" name="İçerik Yer Tutucusu 3">
            <a:extLst>
              <a:ext uri="{FF2B5EF4-FFF2-40B4-BE49-F238E27FC236}">
                <a16:creationId xmlns:a16="http://schemas.microsoft.com/office/drawing/2014/main" id="{64821DC2-444D-42AB-8F7B-FD93154E59D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828800"/>
            <a:ext cx="7810500" cy="39052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Unvan 1">
            <a:extLst>
              <a:ext uri="{FF2B5EF4-FFF2-40B4-BE49-F238E27FC236}">
                <a16:creationId xmlns:a16="http://schemas.microsoft.com/office/drawing/2014/main" id="{9C7167D8-9058-4634-9DF8-AA2EE2AF10CE}"/>
              </a:ext>
            </a:extLst>
          </p:cNvPr>
          <p:cNvSpPr>
            <a:spLocks noGrp="1"/>
          </p:cNvSpPr>
          <p:nvPr>
            <p:ph type="title"/>
          </p:nvPr>
        </p:nvSpPr>
        <p:spPr/>
        <p:txBody>
          <a:bodyPr/>
          <a:lstStyle/>
          <a:p>
            <a:endParaRPr lang="tr-TR" altLang="tr-TR"/>
          </a:p>
        </p:txBody>
      </p:sp>
      <p:sp>
        <p:nvSpPr>
          <p:cNvPr id="5123" name="İçerik Yer Tutucusu 2">
            <a:extLst>
              <a:ext uri="{FF2B5EF4-FFF2-40B4-BE49-F238E27FC236}">
                <a16:creationId xmlns:a16="http://schemas.microsoft.com/office/drawing/2014/main" id="{D6548DD2-CF5C-4866-ADFD-EBAF0AFD08DB}"/>
              </a:ext>
            </a:extLst>
          </p:cNvPr>
          <p:cNvSpPr>
            <a:spLocks noGrp="1"/>
          </p:cNvSpPr>
          <p:nvPr>
            <p:ph idx="1"/>
          </p:nvPr>
        </p:nvSpPr>
        <p:spPr/>
        <p:txBody>
          <a:bodyPr/>
          <a:lstStyle/>
          <a:p>
            <a:r>
              <a:rPr lang="tr-TR" altLang="tr-TR"/>
              <a:t>İsmini Konfüçyüs’ten almış olan Konfüçyanizm, “önceki dönemlerden beri Çin’de var olan tabiî dinin üzerine bina edilmiş bir ahlâk sistemi” olarak da tanımlanmıştır.</a:t>
            </a:r>
          </a:p>
          <a:p>
            <a:r>
              <a:rPr lang="tr-TR" altLang="tr-TR"/>
              <a:t>Konfüçyanizm, Çin’de </a:t>
            </a:r>
            <a:r>
              <a:rPr lang="tr-TR" altLang="tr-TR" i="1"/>
              <a:t>Ju Chiao </a:t>
            </a:r>
            <a:r>
              <a:rPr lang="tr-TR" altLang="tr-TR"/>
              <a:t>(Bilginlerin Öğretisi) ve </a:t>
            </a:r>
            <a:r>
              <a:rPr lang="tr-TR" altLang="tr-TR" i="1"/>
              <a:t>K’ung Chiao </a:t>
            </a:r>
            <a:r>
              <a:rPr lang="tr-TR" altLang="tr-TR"/>
              <a:t>(Konfüçyüs’ün Öğretisi) diye adlandırılmıştır.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Unvan 1">
            <a:extLst>
              <a:ext uri="{FF2B5EF4-FFF2-40B4-BE49-F238E27FC236}">
                <a16:creationId xmlns:a16="http://schemas.microsoft.com/office/drawing/2014/main" id="{F0189CE3-A68D-46D6-9359-1D0E8F2E5DD8}"/>
              </a:ext>
            </a:extLst>
          </p:cNvPr>
          <p:cNvSpPr>
            <a:spLocks noGrp="1"/>
          </p:cNvSpPr>
          <p:nvPr>
            <p:ph type="title"/>
          </p:nvPr>
        </p:nvSpPr>
        <p:spPr/>
        <p:txBody>
          <a:bodyPr/>
          <a:lstStyle/>
          <a:p>
            <a:r>
              <a:rPr lang="tr-TR" altLang="tr-TR"/>
              <a:t>Doğum günü kutlaması</a:t>
            </a:r>
          </a:p>
        </p:txBody>
      </p:sp>
      <p:pic>
        <p:nvPicPr>
          <p:cNvPr id="24579" name="İçerik Yer Tutucusu 3">
            <a:extLst>
              <a:ext uri="{FF2B5EF4-FFF2-40B4-BE49-F238E27FC236}">
                <a16:creationId xmlns:a16="http://schemas.microsoft.com/office/drawing/2014/main" id="{CD923558-211C-4F7C-9084-E7D432FB44C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752600"/>
            <a:ext cx="7772400" cy="48006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Unvan 1">
            <a:extLst>
              <a:ext uri="{FF2B5EF4-FFF2-40B4-BE49-F238E27FC236}">
                <a16:creationId xmlns:a16="http://schemas.microsoft.com/office/drawing/2014/main" id="{09AD0F5D-A5EC-4E6D-AFA8-FA24EA2F09AA}"/>
              </a:ext>
            </a:extLst>
          </p:cNvPr>
          <p:cNvSpPr>
            <a:spLocks noGrp="1"/>
          </p:cNvSpPr>
          <p:nvPr>
            <p:ph type="title"/>
          </p:nvPr>
        </p:nvSpPr>
        <p:spPr/>
        <p:txBody>
          <a:bodyPr/>
          <a:lstStyle/>
          <a:p>
            <a:endParaRPr lang="tr-TR" altLang="tr-TR"/>
          </a:p>
        </p:txBody>
      </p:sp>
      <p:pic>
        <p:nvPicPr>
          <p:cNvPr id="25603" name="İçerik Yer Tutucusu 3">
            <a:extLst>
              <a:ext uri="{FF2B5EF4-FFF2-40B4-BE49-F238E27FC236}">
                <a16:creationId xmlns:a16="http://schemas.microsoft.com/office/drawing/2014/main" id="{FCBA1F9C-E5E0-429F-B36B-3D973773B84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752600"/>
            <a:ext cx="7543800" cy="42672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Unvan 1">
            <a:extLst>
              <a:ext uri="{FF2B5EF4-FFF2-40B4-BE49-F238E27FC236}">
                <a16:creationId xmlns:a16="http://schemas.microsoft.com/office/drawing/2014/main" id="{F6063D13-8051-49B2-B51A-B7A291BFA2A1}"/>
              </a:ext>
            </a:extLst>
          </p:cNvPr>
          <p:cNvSpPr>
            <a:spLocks noGrp="1"/>
          </p:cNvSpPr>
          <p:nvPr>
            <p:ph type="title"/>
          </p:nvPr>
        </p:nvSpPr>
        <p:spPr/>
        <p:txBody>
          <a:bodyPr/>
          <a:lstStyle/>
          <a:p>
            <a:r>
              <a:rPr lang="tr-TR" altLang="tr-TR"/>
              <a:t>Mabet</a:t>
            </a:r>
          </a:p>
        </p:txBody>
      </p:sp>
      <p:pic>
        <p:nvPicPr>
          <p:cNvPr id="26627" name="İçerik Yer Tutucusu 3">
            <a:extLst>
              <a:ext uri="{FF2B5EF4-FFF2-40B4-BE49-F238E27FC236}">
                <a16:creationId xmlns:a16="http://schemas.microsoft.com/office/drawing/2014/main" id="{8D84C053-1EBE-4857-BB76-52DEF8D9968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2143125"/>
            <a:ext cx="5962650" cy="417353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Unvan 1">
            <a:extLst>
              <a:ext uri="{FF2B5EF4-FFF2-40B4-BE49-F238E27FC236}">
                <a16:creationId xmlns:a16="http://schemas.microsoft.com/office/drawing/2014/main" id="{17AF4C82-5786-4C00-A9AB-87EC6A0134AD}"/>
              </a:ext>
            </a:extLst>
          </p:cNvPr>
          <p:cNvSpPr>
            <a:spLocks noGrp="1"/>
          </p:cNvSpPr>
          <p:nvPr>
            <p:ph type="title"/>
          </p:nvPr>
        </p:nvSpPr>
        <p:spPr/>
        <p:txBody>
          <a:bodyPr/>
          <a:lstStyle/>
          <a:p>
            <a:endParaRPr lang="tr-TR" altLang="tr-TR"/>
          </a:p>
        </p:txBody>
      </p:sp>
      <p:pic>
        <p:nvPicPr>
          <p:cNvPr id="27651" name="İçerik Yer Tutucusu 3">
            <a:extLst>
              <a:ext uri="{FF2B5EF4-FFF2-40B4-BE49-F238E27FC236}">
                <a16:creationId xmlns:a16="http://schemas.microsoft.com/office/drawing/2014/main" id="{F3C3D750-B48C-46EF-BA6D-1AD75C784AE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752601"/>
            <a:ext cx="7924800" cy="455612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C6456B7-8F63-4D12-9F16-E897A947F502}"/>
              </a:ext>
            </a:extLst>
          </p:cNvPr>
          <p:cNvSpPr>
            <a:spLocks noGrp="1" noChangeArrowheads="1"/>
          </p:cNvSpPr>
          <p:nvPr>
            <p:ph type="title"/>
          </p:nvPr>
        </p:nvSpPr>
        <p:spPr/>
        <p:txBody>
          <a:bodyPr/>
          <a:lstStyle/>
          <a:p>
            <a:pPr algn="ctr"/>
            <a:r>
              <a:rPr lang="tr-TR" altLang="tr-TR" sz="4800">
                <a:latin typeface="Comic Sans MS" panose="030F0702030302020204" pitchFamily="66" charset="0"/>
              </a:rPr>
              <a:t>Ahlak</a:t>
            </a:r>
            <a:endParaRPr lang="en-US" altLang="tr-TR" b="1">
              <a:latin typeface="Comic Sans MS" panose="030F0702030302020204" pitchFamily="66" charset="0"/>
            </a:endParaRPr>
          </a:p>
        </p:txBody>
      </p:sp>
      <p:sp>
        <p:nvSpPr>
          <p:cNvPr id="28675" name="Rectangle 3">
            <a:extLst>
              <a:ext uri="{FF2B5EF4-FFF2-40B4-BE49-F238E27FC236}">
                <a16:creationId xmlns:a16="http://schemas.microsoft.com/office/drawing/2014/main" id="{4903BFB7-3AB6-4532-A967-CA86FC279A87}"/>
              </a:ext>
            </a:extLst>
          </p:cNvPr>
          <p:cNvSpPr>
            <a:spLocks noGrp="1" noChangeArrowheads="1"/>
          </p:cNvSpPr>
          <p:nvPr>
            <p:ph type="body" idx="1"/>
          </p:nvPr>
        </p:nvSpPr>
        <p:spPr>
          <a:xfrm>
            <a:off x="2362200" y="1600200"/>
            <a:ext cx="7772400" cy="4191000"/>
          </a:xfrm>
        </p:spPr>
        <p:txBody>
          <a:bodyPr/>
          <a:lstStyle/>
          <a:p>
            <a:pPr>
              <a:buFont typeface="Webdings" panose="05030102010509060703" pitchFamily="18" charset="2"/>
              <a:buChar char="ý"/>
            </a:pPr>
            <a:r>
              <a:rPr lang="en-US" altLang="tr-TR">
                <a:latin typeface="Comic Sans MS" panose="030F0702030302020204" pitchFamily="66" charset="0"/>
              </a:rPr>
              <a:t> </a:t>
            </a:r>
            <a:r>
              <a:rPr lang="tr-TR" altLang="tr-TR">
                <a:latin typeface="Comic Sans MS" panose="030F0702030302020204" pitchFamily="66" charset="0"/>
              </a:rPr>
              <a:t>Geleneksel Değerler</a:t>
            </a:r>
            <a:r>
              <a:rPr lang="en-US" altLang="tr-TR">
                <a:latin typeface="Comic Sans MS" panose="030F0702030302020204" pitchFamily="66" charset="0"/>
              </a:rPr>
              <a:t>: </a:t>
            </a:r>
            <a:endParaRPr lang="tr-TR" altLang="tr-TR">
              <a:latin typeface="Comic Sans MS" panose="030F0702030302020204" pitchFamily="66" charset="0"/>
            </a:endParaRPr>
          </a:p>
          <a:p>
            <a:pPr>
              <a:buFont typeface="Webdings" panose="05030102010509060703" pitchFamily="18" charset="2"/>
              <a:buChar char="ý"/>
            </a:pPr>
            <a:r>
              <a:rPr lang="tr-TR" altLang="tr-TR">
                <a:latin typeface="Comic Sans MS" panose="030F0702030302020204" pitchFamily="66" charset="0"/>
              </a:rPr>
              <a:t> </a:t>
            </a:r>
            <a:r>
              <a:rPr lang="tr-TR" altLang="tr-TR"/>
              <a:t>Kendini kontrol, anne babaya saygı, dürüstlük, ritüel</a:t>
            </a:r>
            <a:endParaRPr lang="en-US" altLang="tr-TR">
              <a:latin typeface="Comic Sans MS" panose="030F0702030302020204" pitchFamily="66" charset="0"/>
            </a:endParaRPr>
          </a:p>
          <a:p>
            <a:pPr>
              <a:buFont typeface="Webdings" panose="05030102010509060703" pitchFamily="18" charset="2"/>
              <a:buChar char="ý"/>
            </a:pPr>
            <a:r>
              <a:rPr lang="tr-TR" altLang="tr-TR">
                <a:latin typeface="Comic Sans MS" panose="030F0702030302020204" pitchFamily="66" charset="0"/>
              </a:rPr>
              <a:t> Erdem: </a:t>
            </a:r>
            <a:r>
              <a:rPr lang="tr-TR" altLang="tr-TR"/>
              <a:t>Bireysel erdem toplumsal erdeme yol açar</a:t>
            </a:r>
            <a:endParaRPr lang="en-US" altLang="tr-TR">
              <a:latin typeface="Comic Sans MS" panose="030F0702030302020204" pitchFamily="66" charset="0"/>
            </a:endParaRPr>
          </a:p>
          <a:p>
            <a:pPr>
              <a:buFont typeface="Webdings" panose="05030102010509060703" pitchFamily="18" charset="2"/>
              <a:buChar char="ý"/>
            </a:pPr>
            <a:r>
              <a:rPr lang="en-US" altLang="tr-TR">
                <a:latin typeface="Comic Sans MS" panose="030F0702030302020204" pitchFamily="66" charset="0"/>
              </a:rPr>
              <a:t> </a:t>
            </a:r>
            <a:r>
              <a:rPr lang="tr-TR" altLang="tr-TR">
                <a:latin typeface="Comic Sans MS" panose="030F0702030302020204" pitchFamily="66" charset="0"/>
              </a:rPr>
              <a:t>İyi niyet, alçakgönüllülük, itaat</a:t>
            </a:r>
            <a:endParaRPr lang="en-US" altLang="tr-TR">
              <a:latin typeface="Comic Sans MS" panose="030F0702030302020204"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6D90D1A-FCE4-404D-A164-8B9CD4F5A4C9}"/>
              </a:ext>
            </a:extLst>
          </p:cNvPr>
          <p:cNvSpPr>
            <a:spLocks noGrp="1"/>
          </p:cNvSpPr>
          <p:nvPr>
            <p:ph type="title"/>
          </p:nvPr>
        </p:nvSpPr>
        <p:spPr/>
        <p:txBody>
          <a:bodyPr/>
          <a:lstStyle/>
          <a:p>
            <a:r>
              <a:rPr lang="tr-TR" altLang="tr-TR"/>
              <a:t>Değerler</a:t>
            </a:r>
          </a:p>
        </p:txBody>
      </p:sp>
      <p:sp>
        <p:nvSpPr>
          <p:cNvPr id="30723" name="Content Placeholder 2">
            <a:extLst>
              <a:ext uri="{FF2B5EF4-FFF2-40B4-BE49-F238E27FC236}">
                <a16:creationId xmlns:a16="http://schemas.microsoft.com/office/drawing/2014/main" id="{4F03688C-620E-4AAD-9720-FF99C956AFAF}"/>
              </a:ext>
            </a:extLst>
          </p:cNvPr>
          <p:cNvSpPr>
            <a:spLocks noGrp="1"/>
          </p:cNvSpPr>
          <p:nvPr>
            <p:ph idx="1"/>
          </p:nvPr>
        </p:nvSpPr>
        <p:spPr>
          <a:xfrm>
            <a:off x="2362200" y="1219200"/>
            <a:ext cx="7772400" cy="4648200"/>
          </a:xfrm>
        </p:spPr>
        <p:txBody>
          <a:bodyPr/>
          <a:lstStyle/>
          <a:p>
            <a:r>
              <a:rPr lang="tr-TR" altLang="tr-TR"/>
              <a:t>Li: dürüstlük, tören, kibarlık. Insan davranışlarının 4 temel kuralı: nezaket, kibarlık, görgü, saygı (yaşlılara hürmet) </a:t>
            </a:r>
          </a:p>
          <a:p>
            <a:r>
              <a:rPr lang="tr-TR" altLang="tr-TR"/>
              <a:t>Jen (Ren): kendine ve başkalarına saygı: “Sana yapılmasını istemediğin şeyi başkalarına yapma”. Sadaka ve nezaket. </a:t>
            </a:r>
          </a:p>
          <a:p>
            <a:r>
              <a:rPr lang="tr-TR" altLang="tr-TR"/>
              <a:t>Te: erdemli örnek liderlik. </a:t>
            </a:r>
          </a:p>
          <a:p>
            <a:r>
              <a:rPr lang="tr-TR" altLang="tr-TR"/>
              <a:t>Wen: barış sanatları: müzik, şiir vs.  (uyum) Geleneksel Çin sanatları her zaman güzellik için çabalamaktadır.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5C5ECC1-7C64-4286-A5F9-AD88F70027CF}"/>
              </a:ext>
            </a:extLst>
          </p:cNvPr>
          <p:cNvSpPr>
            <a:spLocks noGrp="1" noChangeArrowheads="1"/>
          </p:cNvSpPr>
          <p:nvPr>
            <p:ph type="title"/>
          </p:nvPr>
        </p:nvSpPr>
        <p:spPr/>
        <p:txBody>
          <a:bodyPr/>
          <a:lstStyle/>
          <a:p>
            <a:pPr algn="ctr"/>
            <a:r>
              <a:rPr lang="tr-TR" altLang="tr-TR">
                <a:latin typeface="Comic Sans MS" panose="030F0702030302020204" pitchFamily="66" charset="0"/>
              </a:rPr>
              <a:t>Beş ilişki</a:t>
            </a:r>
            <a:endParaRPr lang="en-US" altLang="tr-TR">
              <a:latin typeface="Comic Sans MS" panose="030F0702030302020204" pitchFamily="66" charset="0"/>
            </a:endParaRPr>
          </a:p>
        </p:txBody>
      </p:sp>
      <p:sp>
        <p:nvSpPr>
          <p:cNvPr id="31747" name="Text Box 8">
            <a:extLst>
              <a:ext uri="{FF2B5EF4-FFF2-40B4-BE49-F238E27FC236}">
                <a16:creationId xmlns:a16="http://schemas.microsoft.com/office/drawing/2014/main" id="{700BB93D-C585-41A6-9B11-EBF43F1CA4BC}"/>
              </a:ext>
            </a:extLst>
          </p:cNvPr>
          <p:cNvSpPr txBox="1">
            <a:spLocks noChangeArrowheads="1"/>
          </p:cNvSpPr>
          <p:nvPr/>
        </p:nvSpPr>
        <p:spPr bwMode="auto">
          <a:xfrm>
            <a:off x="2362200" y="1144589"/>
            <a:ext cx="7772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None/>
            </a:pPr>
            <a:r>
              <a:rPr lang="tr-TR" altLang="tr-TR" sz="2400">
                <a:solidFill>
                  <a:srgbClr val="000000"/>
                </a:solidFill>
                <a:latin typeface="Comic Sans MS" panose="030F0702030302020204" pitchFamily="66" charset="0"/>
              </a:rPr>
              <a:t>Beş ilişkide bağlılık/sadakat, toplumun üst kesimlerinin görevlerini hakkıyla yerine getirmelerine, alttakilere karşı  ve merhametli ve müşfik olmalarına dayanır.</a:t>
            </a:r>
            <a:endParaRPr lang="en-US" altLang="tr-TR" sz="2400" b="1">
              <a:solidFill>
                <a:srgbClr val="FF0000"/>
              </a:solidFill>
              <a:latin typeface="Comic Sans MS" panose="030F0702030302020204" pitchFamily="66" charset="0"/>
            </a:endParaRPr>
          </a:p>
        </p:txBody>
      </p:sp>
      <p:sp>
        <p:nvSpPr>
          <p:cNvPr id="31748" name="Text Box 9">
            <a:extLst>
              <a:ext uri="{FF2B5EF4-FFF2-40B4-BE49-F238E27FC236}">
                <a16:creationId xmlns:a16="http://schemas.microsoft.com/office/drawing/2014/main" id="{FCD83AB5-AB8B-4255-8955-72CE5CF2B043}"/>
              </a:ext>
            </a:extLst>
          </p:cNvPr>
          <p:cNvSpPr txBox="1">
            <a:spLocks noChangeArrowheads="1"/>
          </p:cNvSpPr>
          <p:nvPr/>
        </p:nvSpPr>
        <p:spPr bwMode="auto">
          <a:xfrm>
            <a:off x="3149601" y="3429001"/>
            <a:ext cx="881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None/>
            </a:pPr>
            <a:r>
              <a:rPr lang="tr-TR" altLang="tr-TR" sz="2400" b="1">
                <a:solidFill>
                  <a:srgbClr val="000000"/>
                </a:solidFill>
                <a:latin typeface="Comic Sans MS" panose="030F0702030302020204" pitchFamily="66" charset="0"/>
              </a:rPr>
              <a:t>Amir</a:t>
            </a:r>
            <a:endParaRPr lang="en-US" altLang="tr-TR" sz="2400" b="1">
              <a:solidFill>
                <a:srgbClr val="000000"/>
              </a:solidFill>
              <a:latin typeface="Comic Sans MS" panose="030F0702030302020204" pitchFamily="66" charset="0"/>
            </a:endParaRPr>
          </a:p>
        </p:txBody>
      </p:sp>
      <p:sp>
        <p:nvSpPr>
          <p:cNvPr id="31749" name="Text Box 10">
            <a:extLst>
              <a:ext uri="{FF2B5EF4-FFF2-40B4-BE49-F238E27FC236}">
                <a16:creationId xmlns:a16="http://schemas.microsoft.com/office/drawing/2014/main" id="{5281B2BA-1D16-4DEC-9EF6-7EF5860EA186}"/>
              </a:ext>
            </a:extLst>
          </p:cNvPr>
          <p:cNvSpPr txBox="1">
            <a:spLocks noChangeArrowheads="1"/>
          </p:cNvSpPr>
          <p:nvPr/>
        </p:nvSpPr>
        <p:spPr bwMode="auto">
          <a:xfrm>
            <a:off x="4191000" y="3367088"/>
            <a:ext cx="2000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None/>
            </a:pPr>
            <a:r>
              <a:rPr lang="tr-TR" altLang="tr-TR" sz="2400" b="1">
                <a:solidFill>
                  <a:srgbClr val="000000"/>
                </a:solidFill>
                <a:latin typeface="Comic Sans MS" panose="030F0702030302020204" pitchFamily="66" charset="0"/>
              </a:rPr>
              <a:t>Baba</a:t>
            </a:r>
            <a:r>
              <a:rPr lang="en-US" altLang="tr-TR" sz="2400">
                <a:solidFill>
                  <a:srgbClr val="000000"/>
                </a:solidFill>
                <a:latin typeface="Comic Sans MS" panose="030F0702030302020204" pitchFamily="66" charset="0"/>
              </a:rPr>
              <a:t>                      </a:t>
            </a:r>
          </a:p>
        </p:txBody>
      </p:sp>
      <p:sp>
        <p:nvSpPr>
          <p:cNvPr id="31750" name="Text Box 11">
            <a:extLst>
              <a:ext uri="{FF2B5EF4-FFF2-40B4-BE49-F238E27FC236}">
                <a16:creationId xmlns:a16="http://schemas.microsoft.com/office/drawing/2014/main" id="{C160F6A4-E740-4B7C-B152-F51992E89E56}"/>
              </a:ext>
            </a:extLst>
          </p:cNvPr>
          <p:cNvSpPr txBox="1">
            <a:spLocks noChangeArrowheads="1"/>
          </p:cNvSpPr>
          <p:nvPr/>
        </p:nvSpPr>
        <p:spPr bwMode="auto">
          <a:xfrm>
            <a:off x="5946775" y="3251201"/>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None/>
            </a:pPr>
            <a:r>
              <a:rPr lang="tr-TR" altLang="tr-TR" sz="2400" b="1">
                <a:solidFill>
                  <a:srgbClr val="000000"/>
                </a:solidFill>
                <a:latin typeface="Comic Sans MS" panose="030F0702030302020204" pitchFamily="66" charset="0"/>
              </a:rPr>
              <a:t>Koca</a:t>
            </a:r>
            <a:endParaRPr lang="en-US" altLang="tr-TR" sz="2400">
              <a:solidFill>
                <a:srgbClr val="000000"/>
              </a:solidFill>
              <a:latin typeface="Comic Sans MS" panose="030F0702030302020204" pitchFamily="66" charset="0"/>
            </a:endParaRPr>
          </a:p>
        </p:txBody>
      </p:sp>
      <p:sp>
        <p:nvSpPr>
          <p:cNvPr id="31751" name="Text Box 13">
            <a:extLst>
              <a:ext uri="{FF2B5EF4-FFF2-40B4-BE49-F238E27FC236}">
                <a16:creationId xmlns:a16="http://schemas.microsoft.com/office/drawing/2014/main" id="{22B47801-C003-473F-9FAE-507A382437E1}"/>
              </a:ext>
            </a:extLst>
          </p:cNvPr>
          <p:cNvSpPr txBox="1">
            <a:spLocks noChangeArrowheads="1"/>
          </p:cNvSpPr>
          <p:nvPr/>
        </p:nvSpPr>
        <p:spPr bwMode="auto">
          <a:xfrm>
            <a:off x="2997200" y="5532438"/>
            <a:ext cx="1174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None/>
            </a:pPr>
            <a:r>
              <a:rPr lang="tr-TR" altLang="tr-TR" sz="2400" b="1">
                <a:solidFill>
                  <a:srgbClr val="000000"/>
                </a:solidFill>
                <a:latin typeface="Comic Sans MS" panose="030F0702030302020204" pitchFamily="66" charset="0"/>
              </a:rPr>
              <a:t>Memur</a:t>
            </a:r>
            <a:endParaRPr lang="en-US" altLang="tr-TR" sz="2400">
              <a:solidFill>
                <a:srgbClr val="000000"/>
              </a:solidFill>
              <a:latin typeface="Comic Sans MS" panose="030F0702030302020204" pitchFamily="66" charset="0"/>
            </a:endParaRPr>
          </a:p>
        </p:txBody>
      </p:sp>
      <p:sp>
        <p:nvSpPr>
          <p:cNvPr id="31752" name="Text Box 14">
            <a:extLst>
              <a:ext uri="{FF2B5EF4-FFF2-40B4-BE49-F238E27FC236}">
                <a16:creationId xmlns:a16="http://schemas.microsoft.com/office/drawing/2014/main" id="{81DE37E6-DC3C-490C-A16C-2E166C0648E6}"/>
              </a:ext>
            </a:extLst>
          </p:cNvPr>
          <p:cNvSpPr txBox="1">
            <a:spLocks noChangeArrowheads="1"/>
          </p:cNvSpPr>
          <p:nvPr/>
        </p:nvSpPr>
        <p:spPr bwMode="auto">
          <a:xfrm>
            <a:off x="4746625" y="5502276"/>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None/>
            </a:pPr>
            <a:r>
              <a:rPr lang="tr-TR" altLang="tr-TR" sz="2400" b="1">
                <a:solidFill>
                  <a:srgbClr val="000000"/>
                </a:solidFill>
                <a:latin typeface="Comic Sans MS" panose="030F0702030302020204" pitchFamily="66" charset="0"/>
              </a:rPr>
              <a:t>Oğul</a:t>
            </a:r>
            <a:endParaRPr lang="en-US" altLang="tr-TR" sz="2400">
              <a:solidFill>
                <a:srgbClr val="000000"/>
              </a:solidFill>
              <a:latin typeface="Comic Sans MS" panose="030F0702030302020204" pitchFamily="66" charset="0"/>
            </a:endParaRPr>
          </a:p>
        </p:txBody>
      </p:sp>
      <p:sp>
        <p:nvSpPr>
          <p:cNvPr id="31753" name="Text Box 15">
            <a:extLst>
              <a:ext uri="{FF2B5EF4-FFF2-40B4-BE49-F238E27FC236}">
                <a16:creationId xmlns:a16="http://schemas.microsoft.com/office/drawing/2014/main" id="{8B6D6E58-7F88-4C81-B641-5DAE62C4BA1A}"/>
              </a:ext>
            </a:extLst>
          </p:cNvPr>
          <p:cNvSpPr txBox="1">
            <a:spLocks noChangeArrowheads="1"/>
          </p:cNvSpPr>
          <p:nvPr/>
        </p:nvSpPr>
        <p:spPr bwMode="auto">
          <a:xfrm>
            <a:off x="6257926" y="5502276"/>
            <a:ext cx="777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None/>
            </a:pPr>
            <a:r>
              <a:rPr lang="tr-TR" altLang="tr-TR" sz="2400" b="1">
                <a:solidFill>
                  <a:srgbClr val="000000"/>
                </a:solidFill>
                <a:latin typeface="Comic Sans MS" panose="030F0702030302020204" pitchFamily="66" charset="0"/>
              </a:rPr>
              <a:t>Karı</a:t>
            </a:r>
            <a:endParaRPr lang="en-US" altLang="tr-TR" sz="2400">
              <a:solidFill>
                <a:srgbClr val="000000"/>
              </a:solidFill>
              <a:latin typeface="Comic Sans MS" panose="030F0702030302020204" pitchFamily="66" charset="0"/>
            </a:endParaRPr>
          </a:p>
        </p:txBody>
      </p:sp>
      <p:sp>
        <p:nvSpPr>
          <p:cNvPr id="21521" name="AutoShape 17">
            <a:extLst>
              <a:ext uri="{FF2B5EF4-FFF2-40B4-BE49-F238E27FC236}">
                <a16:creationId xmlns:a16="http://schemas.microsoft.com/office/drawing/2014/main" id="{09B1A022-4D73-452E-B643-B29DC6EE8E63}"/>
              </a:ext>
            </a:extLst>
          </p:cNvPr>
          <p:cNvSpPr>
            <a:spLocks noChangeArrowheads="1"/>
          </p:cNvSpPr>
          <p:nvPr/>
        </p:nvSpPr>
        <p:spPr bwMode="auto">
          <a:xfrm>
            <a:off x="3657601" y="3810000"/>
            <a:ext cx="485775" cy="1752600"/>
          </a:xfrm>
          <a:prstGeom prst="upArrow">
            <a:avLst>
              <a:gd name="adj1" fmla="val 50000"/>
              <a:gd name="adj2" fmla="val 90196"/>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None/>
            </a:pPr>
            <a:endParaRPr lang="tr-TR" altLang="tr-TR" sz="2400">
              <a:solidFill>
                <a:srgbClr val="000000"/>
              </a:solidFill>
              <a:latin typeface="Comic Sans MS" panose="030F0702030302020204" pitchFamily="66" charset="0"/>
            </a:endParaRPr>
          </a:p>
        </p:txBody>
      </p:sp>
      <p:sp>
        <p:nvSpPr>
          <p:cNvPr id="21522" name="AutoShape 18">
            <a:extLst>
              <a:ext uri="{FF2B5EF4-FFF2-40B4-BE49-F238E27FC236}">
                <a16:creationId xmlns:a16="http://schemas.microsoft.com/office/drawing/2014/main" id="{07AD6A7E-5130-4C47-B346-628B6FDDC803}"/>
              </a:ext>
            </a:extLst>
          </p:cNvPr>
          <p:cNvSpPr>
            <a:spLocks noChangeArrowheads="1"/>
          </p:cNvSpPr>
          <p:nvPr/>
        </p:nvSpPr>
        <p:spPr bwMode="auto">
          <a:xfrm>
            <a:off x="5162551" y="3779838"/>
            <a:ext cx="485775" cy="1752600"/>
          </a:xfrm>
          <a:prstGeom prst="upArrow">
            <a:avLst>
              <a:gd name="adj1" fmla="val 50000"/>
              <a:gd name="adj2" fmla="val 90196"/>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None/>
            </a:pPr>
            <a:endParaRPr lang="tr-TR" altLang="tr-TR" sz="2400">
              <a:solidFill>
                <a:srgbClr val="000000"/>
              </a:solidFill>
              <a:latin typeface="Comic Sans MS" panose="030F0702030302020204" pitchFamily="66" charset="0"/>
            </a:endParaRPr>
          </a:p>
        </p:txBody>
      </p:sp>
      <p:sp>
        <p:nvSpPr>
          <p:cNvPr id="21523" name="AutoShape 19">
            <a:extLst>
              <a:ext uri="{FF2B5EF4-FFF2-40B4-BE49-F238E27FC236}">
                <a16:creationId xmlns:a16="http://schemas.microsoft.com/office/drawing/2014/main" id="{8EB5080E-925A-4BC8-A387-AF5E8245AB13}"/>
              </a:ext>
            </a:extLst>
          </p:cNvPr>
          <p:cNvSpPr>
            <a:spLocks noChangeArrowheads="1"/>
          </p:cNvSpPr>
          <p:nvPr/>
        </p:nvSpPr>
        <p:spPr bwMode="auto">
          <a:xfrm>
            <a:off x="6565901" y="3779838"/>
            <a:ext cx="485775" cy="1752600"/>
          </a:xfrm>
          <a:prstGeom prst="upArrow">
            <a:avLst>
              <a:gd name="adj1" fmla="val 50000"/>
              <a:gd name="adj2" fmla="val 90196"/>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None/>
            </a:pPr>
            <a:endParaRPr lang="tr-TR" altLang="tr-TR" sz="2400">
              <a:solidFill>
                <a:srgbClr val="000000"/>
              </a:solidFill>
              <a:latin typeface="Comic Sans MS" panose="030F0702030302020204" pitchFamily="66" charset="0"/>
            </a:endParaRPr>
          </a:p>
        </p:txBody>
      </p:sp>
      <p:sp>
        <p:nvSpPr>
          <p:cNvPr id="21524" name="AutoShape 20">
            <a:extLst>
              <a:ext uri="{FF2B5EF4-FFF2-40B4-BE49-F238E27FC236}">
                <a16:creationId xmlns:a16="http://schemas.microsoft.com/office/drawing/2014/main" id="{9BE2A0B4-C0F4-4E41-AF69-ACA1957CA4B4}"/>
              </a:ext>
            </a:extLst>
          </p:cNvPr>
          <p:cNvSpPr>
            <a:spLocks noChangeArrowheads="1"/>
          </p:cNvSpPr>
          <p:nvPr/>
        </p:nvSpPr>
        <p:spPr bwMode="auto">
          <a:xfrm rot="10800000">
            <a:off x="3124201" y="3810000"/>
            <a:ext cx="485775" cy="1752600"/>
          </a:xfrm>
          <a:prstGeom prst="upArrow">
            <a:avLst>
              <a:gd name="adj1" fmla="val 50000"/>
              <a:gd name="adj2" fmla="val 90196"/>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None/>
            </a:pPr>
            <a:endParaRPr lang="tr-TR" altLang="tr-TR" sz="2400">
              <a:solidFill>
                <a:srgbClr val="000000"/>
              </a:solidFill>
              <a:latin typeface="Comic Sans MS" panose="030F0702030302020204" pitchFamily="66" charset="0"/>
            </a:endParaRPr>
          </a:p>
        </p:txBody>
      </p:sp>
      <p:sp>
        <p:nvSpPr>
          <p:cNvPr id="21525" name="AutoShape 21">
            <a:extLst>
              <a:ext uri="{FF2B5EF4-FFF2-40B4-BE49-F238E27FC236}">
                <a16:creationId xmlns:a16="http://schemas.microsoft.com/office/drawing/2014/main" id="{AF430074-1535-44C9-8D23-0F12CE24B10A}"/>
              </a:ext>
            </a:extLst>
          </p:cNvPr>
          <p:cNvSpPr>
            <a:spLocks noChangeArrowheads="1"/>
          </p:cNvSpPr>
          <p:nvPr/>
        </p:nvSpPr>
        <p:spPr bwMode="auto">
          <a:xfrm rot="10800000">
            <a:off x="4600576" y="3779838"/>
            <a:ext cx="485775" cy="1752600"/>
          </a:xfrm>
          <a:prstGeom prst="upArrow">
            <a:avLst>
              <a:gd name="adj1" fmla="val 50000"/>
              <a:gd name="adj2" fmla="val 90196"/>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None/>
            </a:pPr>
            <a:endParaRPr lang="tr-TR" altLang="tr-TR" sz="2400">
              <a:solidFill>
                <a:srgbClr val="000000"/>
              </a:solidFill>
              <a:latin typeface="Comic Sans MS" panose="030F0702030302020204" pitchFamily="66" charset="0"/>
            </a:endParaRPr>
          </a:p>
        </p:txBody>
      </p:sp>
      <p:sp>
        <p:nvSpPr>
          <p:cNvPr id="21526" name="AutoShape 22">
            <a:extLst>
              <a:ext uri="{FF2B5EF4-FFF2-40B4-BE49-F238E27FC236}">
                <a16:creationId xmlns:a16="http://schemas.microsoft.com/office/drawing/2014/main" id="{BA248F85-A2A5-4382-8081-B7030C123109}"/>
              </a:ext>
            </a:extLst>
          </p:cNvPr>
          <p:cNvSpPr>
            <a:spLocks noChangeArrowheads="1"/>
          </p:cNvSpPr>
          <p:nvPr/>
        </p:nvSpPr>
        <p:spPr bwMode="auto">
          <a:xfrm rot="10800000">
            <a:off x="6108701" y="3779838"/>
            <a:ext cx="485775" cy="1752600"/>
          </a:xfrm>
          <a:prstGeom prst="upArrow">
            <a:avLst>
              <a:gd name="adj1" fmla="val 50000"/>
              <a:gd name="adj2" fmla="val 90196"/>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SzTx/>
              <a:buNone/>
            </a:pPr>
            <a:endParaRPr lang="tr-TR" altLang="tr-TR" sz="2400">
              <a:solidFill>
                <a:srgbClr val="000000"/>
              </a:solidFill>
              <a:latin typeface="Comic Sans MS" panose="030F0702030302020204" pitchFamily="66" charset="0"/>
            </a:endParaRPr>
          </a:p>
        </p:txBody>
      </p:sp>
      <p:pic>
        <p:nvPicPr>
          <p:cNvPr id="31760" name="Resim 1">
            <a:extLst>
              <a:ext uri="{FF2B5EF4-FFF2-40B4-BE49-F238E27FC236}">
                <a16:creationId xmlns:a16="http://schemas.microsoft.com/office/drawing/2014/main" id="{7E614077-8A6C-4B2E-9A3F-643598334C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5988" y="3367089"/>
            <a:ext cx="2868612"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1524"/>
                                        </p:tgtEl>
                                        <p:attrNameLst>
                                          <p:attrName>style.visibility</p:attrName>
                                        </p:attrNameLst>
                                      </p:cBhvr>
                                      <p:to>
                                        <p:strVal val="visible"/>
                                      </p:to>
                                    </p:set>
                                    <p:anim calcmode="lin" valueType="num">
                                      <p:cBhvr>
                                        <p:cTn id="7" dur="500" fill="hold"/>
                                        <p:tgtEl>
                                          <p:spTgt spid="21524"/>
                                        </p:tgtEl>
                                        <p:attrNameLst>
                                          <p:attrName>ppt_x</p:attrName>
                                        </p:attrNameLst>
                                      </p:cBhvr>
                                      <p:tavLst>
                                        <p:tav tm="0">
                                          <p:val>
                                            <p:strVal val="#ppt_x"/>
                                          </p:val>
                                        </p:tav>
                                        <p:tav tm="100000">
                                          <p:val>
                                            <p:strVal val="#ppt_x"/>
                                          </p:val>
                                        </p:tav>
                                      </p:tavLst>
                                    </p:anim>
                                    <p:anim calcmode="lin" valueType="num">
                                      <p:cBhvr>
                                        <p:cTn id="8" dur="500" fill="hold"/>
                                        <p:tgtEl>
                                          <p:spTgt spid="21524"/>
                                        </p:tgtEl>
                                        <p:attrNameLst>
                                          <p:attrName>ppt_y</p:attrName>
                                        </p:attrNameLst>
                                      </p:cBhvr>
                                      <p:tavLst>
                                        <p:tav tm="0">
                                          <p:val>
                                            <p:strVal val="#ppt_y-#ppt_h/2"/>
                                          </p:val>
                                        </p:tav>
                                        <p:tav tm="100000">
                                          <p:val>
                                            <p:strVal val="#ppt_y"/>
                                          </p:val>
                                        </p:tav>
                                      </p:tavLst>
                                    </p:anim>
                                    <p:anim calcmode="lin" valueType="num">
                                      <p:cBhvr>
                                        <p:cTn id="9" dur="500" fill="hold"/>
                                        <p:tgtEl>
                                          <p:spTgt spid="21524"/>
                                        </p:tgtEl>
                                        <p:attrNameLst>
                                          <p:attrName>ppt_w</p:attrName>
                                        </p:attrNameLst>
                                      </p:cBhvr>
                                      <p:tavLst>
                                        <p:tav tm="0">
                                          <p:val>
                                            <p:strVal val="#ppt_w"/>
                                          </p:val>
                                        </p:tav>
                                        <p:tav tm="100000">
                                          <p:val>
                                            <p:strVal val="#ppt_w"/>
                                          </p:val>
                                        </p:tav>
                                      </p:tavLst>
                                    </p:anim>
                                    <p:anim calcmode="lin" valueType="num">
                                      <p:cBhvr>
                                        <p:cTn id="10" dur="500" fill="hold"/>
                                        <p:tgtEl>
                                          <p:spTgt spid="21524"/>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21521"/>
                                        </p:tgtEl>
                                        <p:attrNameLst>
                                          <p:attrName>style.visibility</p:attrName>
                                        </p:attrNameLst>
                                      </p:cBhvr>
                                      <p:to>
                                        <p:strVal val="visible"/>
                                      </p:to>
                                    </p:set>
                                    <p:anim calcmode="lin" valueType="num">
                                      <p:cBhvr>
                                        <p:cTn id="14" dur="500" fill="hold"/>
                                        <p:tgtEl>
                                          <p:spTgt spid="21521"/>
                                        </p:tgtEl>
                                        <p:attrNameLst>
                                          <p:attrName>ppt_x</p:attrName>
                                        </p:attrNameLst>
                                      </p:cBhvr>
                                      <p:tavLst>
                                        <p:tav tm="0">
                                          <p:val>
                                            <p:strVal val="#ppt_x"/>
                                          </p:val>
                                        </p:tav>
                                        <p:tav tm="100000">
                                          <p:val>
                                            <p:strVal val="#ppt_x"/>
                                          </p:val>
                                        </p:tav>
                                      </p:tavLst>
                                    </p:anim>
                                    <p:anim calcmode="lin" valueType="num">
                                      <p:cBhvr>
                                        <p:cTn id="15" dur="500" fill="hold"/>
                                        <p:tgtEl>
                                          <p:spTgt spid="21521"/>
                                        </p:tgtEl>
                                        <p:attrNameLst>
                                          <p:attrName>ppt_y</p:attrName>
                                        </p:attrNameLst>
                                      </p:cBhvr>
                                      <p:tavLst>
                                        <p:tav tm="0">
                                          <p:val>
                                            <p:strVal val="#ppt_y+#ppt_h/2"/>
                                          </p:val>
                                        </p:tav>
                                        <p:tav tm="100000">
                                          <p:val>
                                            <p:strVal val="#ppt_y"/>
                                          </p:val>
                                        </p:tav>
                                      </p:tavLst>
                                    </p:anim>
                                    <p:anim calcmode="lin" valueType="num">
                                      <p:cBhvr>
                                        <p:cTn id="16" dur="500" fill="hold"/>
                                        <p:tgtEl>
                                          <p:spTgt spid="21521"/>
                                        </p:tgtEl>
                                        <p:attrNameLst>
                                          <p:attrName>ppt_w</p:attrName>
                                        </p:attrNameLst>
                                      </p:cBhvr>
                                      <p:tavLst>
                                        <p:tav tm="0">
                                          <p:val>
                                            <p:strVal val="#ppt_w"/>
                                          </p:val>
                                        </p:tav>
                                        <p:tav tm="100000">
                                          <p:val>
                                            <p:strVal val="#ppt_w"/>
                                          </p:val>
                                        </p:tav>
                                      </p:tavLst>
                                    </p:anim>
                                    <p:anim calcmode="lin" valueType="num">
                                      <p:cBhvr>
                                        <p:cTn id="17" dur="500" fill="hold"/>
                                        <p:tgtEl>
                                          <p:spTgt spid="21521"/>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21525"/>
                                        </p:tgtEl>
                                        <p:attrNameLst>
                                          <p:attrName>style.visibility</p:attrName>
                                        </p:attrNameLst>
                                      </p:cBhvr>
                                      <p:to>
                                        <p:strVal val="visible"/>
                                      </p:to>
                                    </p:set>
                                    <p:anim calcmode="lin" valueType="num">
                                      <p:cBhvr>
                                        <p:cTn id="21" dur="500" fill="hold"/>
                                        <p:tgtEl>
                                          <p:spTgt spid="21525"/>
                                        </p:tgtEl>
                                        <p:attrNameLst>
                                          <p:attrName>ppt_x</p:attrName>
                                        </p:attrNameLst>
                                      </p:cBhvr>
                                      <p:tavLst>
                                        <p:tav tm="0">
                                          <p:val>
                                            <p:strVal val="#ppt_x"/>
                                          </p:val>
                                        </p:tav>
                                        <p:tav tm="100000">
                                          <p:val>
                                            <p:strVal val="#ppt_x"/>
                                          </p:val>
                                        </p:tav>
                                      </p:tavLst>
                                    </p:anim>
                                    <p:anim calcmode="lin" valueType="num">
                                      <p:cBhvr>
                                        <p:cTn id="22" dur="500" fill="hold"/>
                                        <p:tgtEl>
                                          <p:spTgt spid="21525"/>
                                        </p:tgtEl>
                                        <p:attrNameLst>
                                          <p:attrName>ppt_y</p:attrName>
                                        </p:attrNameLst>
                                      </p:cBhvr>
                                      <p:tavLst>
                                        <p:tav tm="0">
                                          <p:val>
                                            <p:strVal val="#ppt_y-#ppt_h/2"/>
                                          </p:val>
                                        </p:tav>
                                        <p:tav tm="100000">
                                          <p:val>
                                            <p:strVal val="#ppt_y"/>
                                          </p:val>
                                        </p:tav>
                                      </p:tavLst>
                                    </p:anim>
                                    <p:anim calcmode="lin" valueType="num">
                                      <p:cBhvr>
                                        <p:cTn id="23" dur="500" fill="hold"/>
                                        <p:tgtEl>
                                          <p:spTgt spid="21525"/>
                                        </p:tgtEl>
                                        <p:attrNameLst>
                                          <p:attrName>ppt_w</p:attrName>
                                        </p:attrNameLst>
                                      </p:cBhvr>
                                      <p:tavLst>
                                        <p:tav tm="0">
                                          <p:val>
                                            <p:strVal val="#ppt_w"/>
                                          </p:val>
                                        </p:tav>
                                        <p:tav tm="100000">
                                          <p:val>
                                            <p:strVal val="#ppt_w"/>
                                          </p:val>
                                        </p:tav>
                                      </p:tavLst>
                                    </p:anim>
                                    <p:anim calcmode="lin" valueType="num">
                                      <p:cBhvr>
                                        <p:cTn id="24" dur="500" fill="hold"/>
                                        <p:tgtEl>
                                          <p:spTgt spid="21525"/>
                                        </p:tgtEl>
                                        <p:attrNameLst>
                                          <p:attrName>ppt_h</p:attrName>
                                        </p:attrNameLst>
                                      </p:cBhvr>
                                      <p:tavLst>
                                        <p:tav tm="0">
                                          <p:val>
                                            <p:fltVal val="0"/>
                                          </p:val>
                                        </p:tav>
                                        <p:tav tm="100000">
                                          <p:val>
                                            <p:strVal val="#ppt_h"/>
                                          </p:val>
                                        </p:tav>
                                      </p:tavLst>
                                    </p:anim>
                                  </p:childTnLst>
                                </p:cTn>
                              </p:par>
                            </p:childTnLst>
                          </p:cTn>
                        </p:par>
                        <p:par>
                          <p:cTn id="25" fill="hold" nodeType="afterGroup">
                            <p:stCondLst>
                              <p:cond delay="1500"/>
                            </p:stCondLst>
                            <p:childTnLst>
                              <p:par>
                                <p:cTn id="26" presetID="17" presetClass="entr" presetSubtype="4" fill="hold" grpId="0" nodeType="afterEffect">
                                  <p:stCondLst>
                                    <p:cond delay="0"/>
                                  </p:stCondLst>
                                  <p:childTnLst>
                                    <p:set>
                                      <p:cBhvr>
                                        <p:cTn id="27" dur="1" fill="hold">
                                          <p:stCondLst>
                                            <p:cond delay="0"/>
                                          </p:stCondLst>
                                        </p:cTn>
                                        <p:tgtEl>
                                          <p:spTgt spid="21522"/>
                                        </p:tgtEl>
                                        <p:attrNameLst>
                                          <p:attrName>style.visibility</p:attrName>
                                        </p:attrNameLst>
                                      </p:cBhvr>
                                      <p:to>
                                        <p:strVal val="visible"/>
                                      </p:to>
                                    </p:set>
                                    <p:anim calcmode="lin" valueType="num">
                                      <p:cBhvr>
                                        <p:cTn id="28" dur="500" fill="hold"/>
                                        <p:tgtEl>
                                          <p:spTgt spid="21522"/>
                                        </p:tgtEl>
                                        <p:attrNameLst>
                                          <p:attrName>ppt_x</p:attrName>
                                        </p:attrNameLst>
                                      </p:cBhvr>
                                      <p:tavLst>
                                        <p:tav tm="0">
                                          <p:val>
                                            <p:strVal val="#ppt_x"/>
                                          </p:val>
                                        </p:tav>
                                        <p:tav tm="100000">
                                          <p:val>
                                            <p:strVal val="#ppt_x"/>
                                          </p:val>
                                        </p:tav>
                                      </p:tavLst>
                                    </p:anim>
                                    <p:anim calcmode="lin" valueType="num">
                                      <p:cBhvr>
                                        <p:cTn id="29" dur="500" fill="hold"/>
                                        <p:tgtEl>
                                          <p:spTgt spid="21522"/>
                                        </p:tgtEl>
                                        <p:attrNameLst>
                                          <p:attrName>ppt_y</p:attrName>
                                        </p:attrNameLst>
                                      </p:cBhvr>
                                      <p:tavLst>
                                        <p:tav tm="0">
                                          <p:val>
                                            <p:strVal val="#ppt_y+#ppt_h/2"/>
                                          </p:val>
                                        </p:tav>
                                        <p:tav tm="100000">
                                          <p:val>
                                            <p:strVal val="#ppt_y"/>
                                          </p:val>
                                        </p:tav>
                                      </p:tavLst>
                                    </p:anim>
                                    <p:anim calcmode="lin" valueType="num">
                                      <p:cBhvr>
                                        <p:cTn id="30" dur="500" fill="hold"/>
                                        <p:tgtEl>
                                          <p:spTgt spid="21522"/>
                                        </p:tgtEl>
                                        <p:attrNameLst>
                                          <p:attrName>ppt_w</p:attrName>
                                        </p:attrNameLst>
                                      </p:cBhvr>
                                      <p:tavLst>
                                        <p:tav tm="0">
                                          <p:val>
                                            <p:strVal val="#ppt_w"/>
                                          </p:val>
                                        </p:tav>
                                        <p:tav tm="100000">
                                          <p:val>
                                            <p:strVal val="#ppt_w"/>
                                          </p:val>
                                        </p:tav>
                                      </p:tavLst>
                                    </p:anim>
                                    <p:anim calcmode="lin" valueType="num">
                                      <p:cBhvr>
                                        <p:cTn id="31" dur="500" fill="hold"/>
                                        <p:tgtEl>
                                          <p:spTgt spid="21522"/>
                                        </p:tgtEl>
                                        <p:attrNameLst>
                                          <p:attrName>ppt_h</p:attrName>
                                        </p:attrNameLst>
                                      </p:cBhvr>
                                      <p:tavLst>
                                        <p:tav tm="0">
                                          <p:val>
                                            <p:fltVal val="0"/>
                                          </p:val>
                                        </p:tav>
                                        <p:tav tm="100000">
                                          <p:val>
                                            <p:strVal val="#ppt_h"/>
                                          </p:val>
                                        </p:tav>
                                      </p:tavLst>
                                    </p:anim>
                                  </p:childTnLst>
                                </p:cTn>
                              </p:par>
                            </p:childTnLst>
                          </p:cTn>
                        </p:par>
                        <p:par>
                          <p:cTn id="32" fill="hold" nodeType="afterGroup">
                            <p:stCondLst>
                              <p:cond delay="2000"/>
                            </p:stCondLst>
                            <p:childTnLst>
                              <p:par>
                                <p:cTn id="33" presetID="17" presetClass="entr" presetSubtype="1" fill="hold" grpId="0" nodeType="afterEffect">
                                  <p:stCondLst>
                                    <p:cond delay="0"/>
                                  </p:stCondLst>
                                  <p:childTnLst>
                                    <p:set>
                                      <p:cBhvr>
                                        <p:cTn id="34" dur="1" fill="hold">
                                          <p:stCondLst>
                                            <p:cond delay="0"/>
                                          </p:stCondLst>
                                        </p:cTn>
                                        <p:tgtEl>
                                          <p:spTgt spid="21526"/>
                                        </p:tgtEl>
                                        <p:attrNameLst>
                                          <p:attrName>style.visibility</p:attrName>
                                        </p:attrNameLst>
                                      </p:cBhvr>
                                      <p:to>
                                        <p:strVal val="visible"/>
                                      </p:to>
                                    </p:set>
                                    <p:anim calcmode="lin" valueType="num">
                                      <p:cBhvr>
                                        <p:cTn id="35" dur="500" fill="hold"/>
                                        <p:tgtEl>
                                          <p:spTgt spid="21526"/>
                                        </p:tgtEl>
                                        <p:attrNameLst>
                                          <p:attrName>ppt_x</p:attrName>
                                        </p:attrNameLst>
                                      </p:cBhvr>
                                      <p:tavLst>
                                        <p:tav tm="0">
                                          <p:val>
                                            <p:strVal val="#ppt_x"/>
                                          </p:val>
                                        </p:tav>
                                        <p:tav tm="100000">
                                          <p:val>
                                            <p:strVal val="#ppt_x"/>
                                          </p:val>
                                        </p:tav>
                                      </p:tavLst>
                                    </p:anim>
                                    <p:anim calcmode="lin" valueType="num">
                                      <p:cBhvr>
                                        <p:cTn id="36" dur="500" fill="hold"/>
                                        <p:tgtEl>
                                          <p:spTgt spid="21526"/>
                                        </p:tgtEl>
                                        <p:attrNameLst>
                                          <p:attrName>ppt_y</p:attrName>
                                        </p:attrNameLst>
                                      </p:cBhvr>
                                      <p:tavLst>
                                        <p:tav tm="0">
                                          <p:val>
                                            <p:strVal val="#ppt_y-#ppt_h/2"/>
                                          </p:val>
                                        </p:tav>
                                        <p:tav tm="100000">
                                          <p:val>
                                            <p:strVal val="#ppt_y"/>
                                          </p:val>
                                        </p:tav>
                                      </p:tavLst>
                                    </p:anim>
                                    <p:anim calcmode="lin" valueType="num">
                                      <p:cBhvr>
                                        <p:cTn id="37" dur="500" fill="hold"/>
                                        <p:tgtEl>
                                          <p:spTgt spid="21526"/>
                                        </p:tgtEl>
                                        <p:attrNameLst>
                                          <p:attrName>ppt_w</p:attrName>
                                        </p:attrNameLst>
                                      </p:cBhvr>
                                      <p:tavLst>
                                        <p:tav tm="0">
                                          <p:val>
                                            <p:strVal val="#ppt_w"/>
                                          </p:val>
                                        </p:tav>
                                        <p:tav tm="100000">
                                          <p:val>
                                            <p:strVal val="#ppt_w"/>
                                          </p:val>
                                        </p:tav>
                                      </p:tavLst>
                                    </p:anim>
                                    <p:anim calcmode="lin" valueType="num">
                                      <p:cBhvr>
                                        <p:cTn id="38" dur="500" fill="hold"/>
                                        <p:tgtEl>
                                          <p:spTgt spid="21526"/>
                                        </p:tgtEl>
                                        <p:attrNameLst>
                                          <p:attrName>ppt_h</p:attrName>
                                        </p:attrNameLst>
                                      </p:cBhvr>
                                      <p:tavLst>
                                        <p:tav tm="0">
                                          <p:val>
                                            <p:fltVal val="0"/>
                                          </p:val>
                                        </p:tav>
                                        <p:tav tm="100000">
                                          <p:val>
                                            <p:strVal val="#ppt_h"/>
                                          </p:val>
                                        </p:tav>
                                      </p:tavLst>
                                    </p:anim>
                                  </p:childTnLst>
                                </p:cTn>
                              </p:par>
                            </p:childTnLst>
                          </p:cTn>
                        </p:par>
                        <p:par>
                          <p:cTn id="39" fill="hold" nodeType="afterGroup">
                            <p:stCondLst>
                              <p:cond delay="2500"/>
                            </p:stCondLst>
                            <p:childTnLst>
                              <p:par>
                                <p:cTn id="40" presetID="17" presetClass="entr" presetSubtype="4" fill="hold" grpId="0" nodeType="afterEffect">
                                  <p:stCondLst>
                                    <p:cond delay="0"/>
                                  </p:stCondLst>
                                  <p:childTnLst>
                                    <p:set>
                                      <p:cBhvr>
                                        <p:cTn id="41" dur="1" fill="hold">
                                          <p:stCondLst>
                                            <p:cond delay="0"/>
                                          </p:stCondLst>
                                        </p:cTn>
                                        <p:tgtEl>
                                          <p:spTgt spid="21523"/>
                                        </p:tgtEl>
                                        <p:attrNameLst>
                                          <p:attrName>style.visibility</p:attrName>
                                        </p:attrNameLst>
                                      </p:cBhvr>
                                      <p:to>
                                        <p:strVal val="visible"/>
                                      </p:to>
                                    </p:set>
                                    <p:anim calcmode="lin" valueType="num">
                                      <p:cBhvr>
                                        <p:cTn id="42" dur="500" fill="hold"/>
                                        <p:tgtEl>
                                          <p:spTgt spid="21523"/>
                                        </p:tgtEl>
                                        <p:attrNameLst>
                                          <p:attrName>ppt_x</p:attrName>
                                        </p:attrNameLst>
                                      </p:cBhvr>
                                      <p:tavLst>
                                        <p:tav tm="0">
                                          <p:val>
                                            <p:strVal val="#ppt_x"/>
                                          </p:val>
                                        </p:tav>
                                        <p:tav tm="100000">
                                          <p:val>
                                            <p:strVal val="#ppt_x"/>
                                          </p:val>
                                        </p:tav>
                                      </p:tavLst>
                                    </p:anim>
                                    <p:anim calcmode="lin" valueType="num">
                                      <p:cBhvr>
                                        <p:cTn id="43" dur="500" fill="hold"/>
                                        <p:tgtEl>
                                          <p:spTgt spid="21523"/>
                                        </p:tgtEl>
                                        <p:attrNameLst>
                                          <p:attrName>ppt_y</p:attrName>
                                        </p:attrNameLst>
                                      </p:cBhvr>
                                      <p:tavLst>
                                        <p:tav tm="0">
                                          <p:val>
                                            <p:strVal val="#ppt_y+#ppt_h/2"/>
                                          </p:val>
                                        </p:tav>
                                        <p:tav tm="100000">
                                          <p:val>
                                            <p:strVal val="#ppt_y"/>
                                          </p:val>
                                        </p:tav>
                                      </p:tavLst>
                                    </p:anim>
                                    <p:anim calcmode="lin" valueType="num">
                                      <p:cBhvr>
                                        <p:cTn id="44" dur="500" fill="hold"/>
                                        <p:tgtEl>
                                          <p:spTgt spid="21523"/>
                                        </p:tgtEl>
                                        <p:attrNameLst>
                                          <p:attrName>ppt_w</p:attrName>
                                        </p:attrNameLst>
                                      </p:cBhvr>
                                      <p:tavLst>
                                        <p:tav tm="0">
                                          <p:val>
                                            <p:strVal val="#ppt_w"/>
                                          </p:val>
                                        </p:tav>
                                        <p:tav tm="100000">
                                          <p:val>
                                            <p:strVal val="#ppt_w"/>
                                          </p:val>
                                        </p:tav>
                                      </p:tavLst>
                                    </p:anim>
                                    <p:anim calcmode="lin" valueType="num">
                                      <p:cBhvr>
                                        <p:cTn id="45" dur="500" fill="hold"/>
                                        <p:tgtEl>
                                          <p:spTgt spid="215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1" grpId="0" animBg="1"/>
      <p:bldP spid="21522" grpId="0" animBg="1"/>
      <p:bldP spid="21523" grpId="0" animBg="1"/>
      <p:bldP spid="21524" grpId="0" animBg="1"/>
      <p:bldP spid="21525" grpId="0" animBg="1"/>
      <p:bldP spid="215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Unvan 1">
            <a:extLst>
              <a:ext uri="{FF2B5EF4-FFF2-40B4-BE49-F238E27FC236}">
                <a16:creationId xmlns:a16="http://schemas.microsoft.com/office/drawing/2014/main" id="{16117106-28A1-449B-8FDC-790FD30F9729}"/>
              </a:ext>
            </a:extLst>
          </p:cNvPr>
          <p:cNvSpPr>
            <a:spLocks noGrp="1"/>
          </p:cNvSpPr>
          <p:nvPr>
            <p:ph type="title"/>
          </p:nvPr>
        </p:nvSpPr>
        <p:spPr/>
        <p:txBody>
          <a:bodyPr/>
          <a:lstStyle/>
          <a:p>
            <a:endParaRPr lang="tr-TR" altLang="tr-TR"/>
          </a:p>
        </p:txBody>
      </p:sp>
      <p:sp>
        <p:nvSpPr>
          <p:cNvPr id="6147" name="İçerik Yer Tutucusu 2">
            <a:extLst>
              <a:ext uri="{FF2B5EF4-FFF2-40B4-BE49-F238E27FC236}">
                <a16:creationId xmlns:a16="http://schemas.microsoft.com/office/drawing/2014/main" id="{0261DF06-CB73-4DE3-B079-615E5C71EA7D}"/>
              </a:ext>
            </a:extLst>
          </p:cNvPr>
          <p:cNvSpPr>
            <a:spLocks noGrp="1"/>
          </p:cNvSpPr>
          <p:nvPr>
            <p:ph idx="1"/>
          </p:nvPr>
        </p:nvSpPr>
        <p:spPr/>
        <p:txBody>
          <a:bodyPr/>
          <a:lstStyle/>
          <a:p>
            <a:r>
              <a:rPr lang="tr-TR" altLang="tr-TR"/>
              <a:t>Kökleri Konfüçyüs öncesine, “Ju” diye bilinen bir bilgin sınıfının öğretilerine kadar gider. Bu sınıf eski Çin’de, Gök’e ve Yer’e kurban ve duaların sunulduğu, yani tabiat tanrılarına ve ata ruhlarına ziyafetlerin verildiği resmî bir kültün dinî âyin ve törenlerinde görev alan uzman kişilerden oluşuyordu.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8846A98-A9D9-4087-A56B-2D16545301CB}"/>
              </a:ext>
            </a:extLst>
          </p:cNvPr>
          <p:cNvSpPr>
            <a:spLocks noGrp="1" noChangeArrowheads="1"/>
          </p:cNvSpPr>
          <p:nvPr>
            <p:ph type="title"/>
          </p:nvPr>
        </p:nvSpPr>
        <p:spPr/>
        <p:txBody>
          <a:bodyPr/>
          <a:lstStyle/>
          <a:p>
            <a:pPr algn="ctr"/>
            <a:br>
              <a:rPr lang="en-US" altLang="tr-TR" sz="4000">
                <a:latin typeface="Comic Sans MS" panose="030F0702030302020204" pitchFamily="66" charset="0"/>
              </a:rPr>
            </a:br>
            <a:r>
              <a:rPr lang="en-US" altLang="tr-TR">
                <a:latin typeface="Comic Sans MS" panose="030F0702030302020204" pitchFamily="66" charset="0"/>
              </a:rPr>
              <a:t>Conf</a:t>
            </a:r>
            <a:r>
              <a:rPr lang="tr-TR" altLang="tr-TR">
                <a:latin typeface="Comic Sans MS" panose="030F0702030302020204" pitchFamily="66" charset="0"/>
              </a:rPr>
              <a:t>üçyüs</a:t>
            </a:r>
            <a:br>
              <a:rPr lang="en-US" altLang="tr-TR">
                <a:latin typeface="Comic Sans MS" panose="030F0702030302020204" pitchFamily="66" charset="0"/>
              </a:rPr>
            </a:br>
            <a:r>
              <a:rPr lang="en-US" altLang="tr-TR" i="1">
                <a:latin typeface="Comic Sans MS" panose="030F0702030302020204" pitchFamily="66" charset="0"/>
              </a:rPr>
              <a:t>K’ung fu-tzu</a:t>
            </a:r>
            <a:r>
              <a:rPr lang="en-US" altLang="tr-TR">
                <a:latin typeface="Comic Sans MS" panose="030F0702030302020204" pitchFamily="66" charset="0"/>
              </a:rPr>
              <a:t> </a:t>
            </a:r>
            <a:r>
              <a:rPr lang="tr-TR" altLang="tr-TR">
                <a:solidFill>
                  <a:schemeClr val="tx1"/>
                </a:solidFill>
                <a:latin typeface="Comic Sans MS" panose="030F0702030302020204" pitchFamily="66" charset="0"/>
              </a:rPr>
              <a:t>veya</a:t>
            </a:r>
            <a:r>
              <a:rPr lang="en-US" altLang="tr-TR">
                <a:latin typeface="Comic Sans MS" panose="030F0702030302020204" pitchFamily="66" charset="0"/>
              </a:rPr>
              <a:t> </a:t>
            </a:r>
            <a:r>
              <a:rPr lang="en-US" altLang="tr-TR" i="1">
                <a:latin typeface="Comic Sans MS" panose="030F0702030302020204" pitchFamily="66" charset="0"/>
              </a:rPr>
              <a:t>Kongfuzi</a:t>
            </a:r>
            <a:br>
              <a:rPr lang="en-US" altLang="tr-TR" sz="4000" i="1">
                <a:latin typeface="Comic Sans MS" panose="030F0702030302020204" pitchFamily="66" charset="0"/>
              </a:rPr>
            </a:br>
            <a:endParaRPr lang="en-US" altLang="tr-TR">
              <a:latin typeface="Comic Sans MS" panose="030F0702030302020204" pitchFamily="66" charset="0"/>
            </a:endParaRPr>
          </a:p>
        </p:txBody>
      </p:sp>
      <p:sp>
        <p:nvSpPr>
          <p:cNvPr id="4099" name="Rectangle 3">
            <a:extLst>
              <a:ext uri="{FF2B5EF4-FFF2-40B4-BE49-F238E27FC236}">
                <a16:creationId xmlns:a16="http://schemas.microsoft.com/office/drawing/2014/main" id="{6E718560-2835-4D80-BDD9-BE58F0D1C75E}"/>
              </a:ext>
            </a:extLst>
          </p:cNvPr>
          <p:cNvSpPr>
            <a:spLocks noGrp="1" noChangeArrowheads="1"/>
          </p:cNvSpPr>
          <p:nvPr>
            <p:ph type="body" idx="1"/>
          </p:nvPr>
        </p:nvSpPr>
        <p:spPr/>
        <p:txBody>
          <a:bodyPr>
            <a:normAutofit fontScale="70000" lnSpcReduction="20000"/>
          </a:bodyPr>
          <a:lstStyle/>
          <a:p>
            <a:pPr>
              <a:buFont typeface="Webdings" panose="05030102010509060703" pitchFamily="18" charset="2"/>
              <a:buChar char="ý"/>
              <a:defRPr/>
            </a:pPr>
            <a:r>
              <a:rPr lang="en-US" b="1" dirty="0">
                <a:latin typeface="Comic Sans MS" panose="030F0702030302020204" pitchFamily="66" charset="0"/>
              </a:rPr>
              <a:t> </a:t>
            </a:r>
            <a:r>
              <a:rPr lang="en-US" dirty="0">
                <a:latin typeface="Comic Sans MS" panose="030F0702030302020204" pitchFamily="66" charset="0"/>
              </a:rPr>
              <a:t>551-479 </a:t>
            </a:r>
            <a:r>
              <a:rPr lang="tr-TR" dirty="0">
                <a:latin typeface="Comic Sans MS" panose="030F0702030302020204" pitchFamily="66" charset="0"/>
              </a:rPr>
              <a:t>MÖ</a:t>
            </a:r>
            <a:endParaRPr lang="en-US" dirty="0">
              <a:latin typeface="Comic Sans MS" panose="030F0702030302020204" pitchFamily="66" charset="0"/>
            </a:endParaRPr>
          </a:p>
          <a:p>
            <a:pPr>
              <a:buFont typeface="Webdings" panose="05030102010509060703" pitchFamily="18" charset="2"/>
              <a:buChar char="ý"/>
              <a:defRPr/>
            </a:pPr>
            <a:r>
              <a:rPr lang="en-US" dirty="0">
                <a:latin typeface="Comic Sans MS" panose="030F0702030302020204" pitchFamily="66" charset="0"/>
              </a:rPr>
              <a:t> </a:t>
            </a:r>
            <a:r>
              <a:rPr lang="tr-TR" dirty="0">
                <a:latin typeface="Comic Sans MS" panose="030F0702030302020204" pitchFamily="66" charset="0"/>
              </a:rPr>
              <a:t>Babasını küçük yaşta kaybetmiş ve yoksulluk içinde büyümüştür. Öte yandan onun aristokrat bir ailede dünyaya geldiği de iddia edilmektedir.</a:t>
            </a:r>
          </a:p>
          <a:p>
            <a:pPr>
              <a:buFont typeface="Webdings" panose="05030102010509060703" pitchFamily="18" charset="2"/>
              <a:buChar char="ý"/>
              <a:defRPr/>
            </a:pPr>
            <a:r>
              <a:rPr lang="tr-TR" dirty="0">
                <a:latin typeface="Comic Sans MS" panose="030F0702030302020204" pitchFamily="66" charset="0"/>
              </a:rPr>
              <a:t> 15 yaşından itibaren kendisini ilme vermiştir. </a:t>
            </a:r>
          </a:p>
          <a:p>
            <a:pPr>
              <a:buFont typeface="Webdings" panose="05030102010509060703" pitchFamily="18" charset="2"/>
              <a:buChar char="ý"/>
              <a:defRPr/>
            </a:pPr>
            <a:r>
              <a:rPr lang="tr-TR" dirty="0">
                <a:latin typeface="Comic Sans MS" panose="030F0702030302020204" pitchFamily="66" charset="0"/>
              </a:rPr>
              <a:t>Gezici öğretmenlik yaptı</a:t>
            </a:r>
          </a:p>
          <a:p>
            <a:pPr>
              <a:buFont typeface="Webdings" panose="05030102010509060703" pitchFamily="18" charset="2"/>
              <a:buChar char="ý"/>
              <a:defRPr/>
            </a:pPr>
            <a:r>
              <a:rPr lang="en-US" dirty="0" err="1">
                <a:latin typeface="Comic Sans MS" panose="030F0702030302020204" pitchFamily="66" charset="0"/>
              </a:rPr>
              <a:t>Onun</a:t>
            </a:r>
            <a:r>
              <a:rPr lang="en-US" dirty="0">
                <a:latin typeface="Comic Sans MS" panose="030F0702030302020204" pitchFamily="66" charset="0"/>
              </a:rPr>
              <a:t> </a:t>
            </a:r>
            <a:r>
              <a:rPr lang="tr-TR" dirty="0">
                <a:latin typeface="Comic Sans MS" panose="030F0702030302020204" pitchFamily="66" charset="0"/>
              </a:rPr>
              <a:t>amacı</a:t>
            </a:r>
            <a:r>
              <a:rPr lang="en-US" dirty="0">
                <a:latin typeface="Comic Sans MS" panose="030F0702030302020204" pitchFamily="66" charset="0"/>
              </a:rPr>
              <a:t> </a:t>
            </a:r>
            <a:r>
              <a:rPr lang="en-US" dirty="0" err="1">
                <a:latin typeface="Comic Sans MS" panose="030F0702030302020204" pitchFamily="66" charset="0"/>
              </a:rPr>
              <a:t>yeni</a:t>
            </a:r>
            <a:r>
              <a:rPr lang="en-US" dirty="0">
                <a:latin typeface="Comic Sans MS" panose="030F0702030302020204" pitchFamily="66" charset="0"/>
              </a:rPr>
              <a:t> </a:t>
            </a:r>
            <a:r>
              <a:rPr lang="en-US" dirty="0" err="1">
                <a:latin typeface="Comic Sans MS" panose="030F0702030302020204" pitchFamily="66" charset="0"/>
              </a:rPr>
              <a:t>görüşler</a:t>
            </a:r>
            <a:r>
              <a:rPr lang="en-US" dirty="0">
                <a:latin typeface="Comic Sans MS" panose="030F0702030302020204" pitchFamily="66" charset="0"/>
              </a:rPr>
              <a:t> </a:t>
            </a:r>
            <a:r>
              <a:rPr lang="en-US" dirty="0" err="1">
                <a:latin typeface="Comic Sans MS" panose="030F0702030302020204" pitchFamily="66" charset="0"/>
              </a:rPr>
              <a:t>ortaya</a:t>
            </a:r>
            <a:r>
              <a:rPr lang="en-US" dirty="0">
                <a:latin typeface="Comic Sans MS" panose="030F0702030302020204" pitchFamily="66" charset="0"/>
              </a:rPr>
              <a:t> </a:t>
            </a:r>
            <a:r>
              <a:rPr lang="en-US" dirty="0" err="1">
                <a:latin typeface="Comic Sans MS" panose="030F0702030302020204" pitchFamily="66" charset="0"/>
              </a:rPr>
              <a:t>koymak</a:t>
            </a:r>
            <a:r>
              <a:rPr lang="en-US" dirty="0">
                <a:latin typeface="Comic Sans MS" panose="030F0702030302020204" pitchFamily="66" charset="0"/>
              </a:rPr>
              <a:t> </a:t>
            </a:r>
            <a:r>
              <a:rPr lang="en-US" dirty="0" err="1">
                <a:latin typeface="Comic Sans MS" panose="030F0702030302020204" pitchFamily="66" charset="0"/>
              </a:rPr>
              <a:t>değil</a:t>
            </a:r>
            <a:r>
              <a:rPr lang="en-US" dirty="0">
                <a:latin typeface="Comic Sans MS" panose="030F0702030302020204" pitchFamily="66" charset="0"/>
              </a:rPr>
              <a:t>, </a:t>
            </a:r>
            <a:r>
              <a:rPr lang="en-US" dirty="0" err="1">
                <a:latin typeface="Comic Sans MS" panose="030F0702030302020204" pitchFamily="66" charset="0"/>
              </a:rPr>
              <a:t>eskilerin</a:t>
            </a:r>
            <a:r>
              <a:rPr lang="tr-TR" dirty="0">
                <a:latin typeface="Comic Sans MS" panose="030F0702030302020204" pitchFamily="66" charset="0"/>
              </a:rPr>
              <a:t> </a:t>
            </a:r>
            <a:r>
              <a:rPr lang="en-US" dirty="0" err="1">
                <a:latin typeface="Comic Sans MS" panose="030F0702030302020204" pitchFamily="66" charset="0"/>
              </a:rPr>
              <a:t>hikmetli</a:t>
            </a:r>
            <a:r>
              <a:rPr lang="en-US" dirty="0">
                <a:latin typeface="Comic Sans MS" panose="030F0702030302020204" pitchFamily="66" charset="0"/>
              </a:rPr>
              <a:t> </a:t>
            </a:r>
            <a:r>
              <a:rPr lang="en-US" dirty="0" err="1">
                <a:latin typeface="Comic Sans MS" panose="030F0702030302020204" pitchFamily="66" charset="0"/>
              </a:rPr>
              <a:t>sözlerini</a:t>
            </a:r>
            <a:r>
              <a:rPr lang="en-US" dirty="0">
                <a:latin typeface="Comic Sans MS" panose="030F0702030302020204" pitchFamily="66" charset="0"/>
              </a:rPr>
              <a:t> </a:t>
            </a:r>
            <a:r>
              <a:rPr lang="en-US" dirty="0" err="1">
                <a:latin typeface="Comic Sans MS" panose="030F0702030302020204" pitchFamily="66" charset="0"/>
              </a:rPr>
              <a:t>aktarmak</a:t>
            </a:r>
            <a:r>
              <a:rPr lang="tr-TR" dirty="0">
                <a:latin typeface="Comic Sans MS" panose="030F0702030302020204" pitchFamily="66" charset="0"/>
              </a:rPr>
              <a:t>, geçmişin faziletli idarecilerinin Çin’e barış ve huzuru nasıl getirdiklerini göstermekti.</a:t>
            </a:r>
          </a:p>
          <a:p>
            <a:pPr>
              <a:buFont typeface="Webdings" panose="05030102010509060703" pitchFamily="18" charset="2"/>
              <a:buChar char="ý"/>
              <a:defRPr/>
            </a:pPr>
            <a:r>
              <a:rPr lang="tr-TR" dirty="0">
                <a:latin typeface="Comic Sans MS" panose="030F0702030302020204" pitchFamily="66" charset="0"/>
              </a:rPr>
              <a:t>Konfüçyüs’ün gayesi ideal insanlardan meydana gelen ideal bir toplum oluşturmaktı.</a:t>
            </a:r>
          </a:p>
          <a:p>
            <a:pPr>
              <a:buFont typeface="Webdings" panose="05030102010509060703" pitchFamily="18" charset="2"/>
              <a:buChar char="ý"/>
              <a:defRPr/>
            </a:pPr>
            <a:endParaRPr lang="en-US" dirty="0">
              <a:latin typeface="Comic Sans MS" panose="030F0702030302020204" pitchFamily="66" charset="0"/>
            </a:endParaRPr>
          </a:p>
          <a:p>
            <a:pPr>
              <a:buFont typeface="Webdings" panose="05030102010509060703" pitchFamily="18" charset="2"/>
              <a:buChar char="ý"/>
              <a:defRPr/>
            </a:pPr>
            <a:r>
              <a:rPr lang="en-US" dirty="0">
                <a:latin typeface="Comic Sans MS" panose="030F0702030302020204" pitchFamily="66" charset="0"/>
              </a:rPr>
              <a:t> </a:t>
            </a:r>
            <a:r>
              <a:rPr lang="tr-TR" dirty="0">
                <a:latin typeface="Comic Sans MS" panose="030F0702030302020204" pitchFamily="66" charset="0"/>
              </a:rPr>
              <a:t>Söylevleri yıllıklarda derlendi</a:t>
            </a:r>
            <a:endParaRPr lang="en-US" i="1" dirty="0">
              <a:latin typeface="Comic Sans MS" panose="030F0702030302020204" pitchFamily="66" charset="0"/>
            </a:endParaRPr>
          </a:p>
          <a:p>
            <a:pPr>
              <a:buFont typeface="Webdings" panose="05030102010509060703" pitchFamily="18" charset="2"/>
              <a:buChar char="ý"/>
              <a:defRPr/>
            </a:pPr>
            <a:endParaRPr lang="en-US" sz="2000" b="1" dirty="0">
              <a:latin typeface="Comic Sans MS" panose="030F0702030302020204"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Unvan 1">
            <a:extLst>
              <a:ext uri="{FF2B5EF4-FFF2-40B4-BE49-F238E27FC236}">
                <a16:creationId xmlns:a16="http://schemas.microsoft.com/office/drawing/2014/main" id="{C052EC8A-EE86-4335-9FCA-95059FBE881B}"/>
              </a:ext>
            </a:extLst>
          </p:cNvPr>
          <p:cNvSpPr>
            <a:spLocks noGrp="1"/>
          </p:cNvSpPr>
          <p:nvPr>
            <p:ph type="title"/>
          </p:nvPr>
        </p:nvSpPr>
        <p:spPr/>
        <p:txBody>
          <a:bodyPr/>
          <a:lstStyle/>
          <a:p>
            <a:endParaRPr lang="tr-TR" altLang="tr-TR"/>
          </a:p>
        </p:txBody>
      </p:sp>
      <p:sp>
        <p:nvSpPr>
          <p:cNvPr id="9219" name="İçerik Yer Tutucusu 2">
            <a:extLst>
              <a:ext uri="{FF2B5EF4-FFF2-40B4-BE49-F238E27FC236}">
                <a16:creationId xmlns:a16="http://schemas.microsoft.com/office/drawing/2014/main" id="{CA1655B2-D289-4814-92B0-72FEAD172786}"/>
              </a:ext>
            </a:extLst>
          </p:cNvPr>
          <p:cNvSpPr>
            <a:spLocks noGrp="1"/>
          </p:cNvSpPr>
          <p:nvPr>
            <p:ph idx="1"/>
          </p:nvPr>
        </p:nvSpPr>
        <p:spPr/>
        <p:txBody>
          <a:bodyPr/>
          <a:lstStyle/>
          <a:p>
            <a:r>
              <a:rPr lang="tr-TR" altLang="tr-TR">
                <a:latin typeface="Comic Sans MS" panose="030F0702030302020204" pitchFamily="66" charset="0"/>
              </a:rPr>
              <a:t>Ona göre ideal insan akıllı, cesur, kibar, müzik ve törenlere bağlı; hırslı olmayan mütevazıbir kimse, yani Chün-tzu’dur. </a:t>
            </a:r>
          </a:p>
          <a:p>
            <a:r>
              <a:rPr lang="tr-TR" altLang="tr-TR">
                <a:latin typeface="Comic Sans MS" panose="030F0702030302020204" pitchFamily="66" charset="0"/>
              </a:rPr>
              <a:t>50 yaşında kendisine devlet şurasında görev verilmiştir.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Unvan 1">
            <a:extLst>
              <a:ext uri="{FF2B5EF4-FFF2-40B4-BE49-F238E27FC236}">
                <a16:creationId xmlns:a16="http://schemas.microsoft.com/office/drawing/2014/main" id="{AC9F0F2B-AD99-48AA-AC7B-1CB55C525943}"/>
              </a:ext>
            </a:extLst>
          </p:cNvPr>
          <p:cNvSpPr>
            <a:spLocks noGrp="1"/>
          </p:cNvSpPr>
          <p:nvPr>
            <p:ph type="title"/>
          </p:nvPr>
        </p:nvSpPr>
        <p:spPr/>
        <p:txBody>
          <a:bodyPr/>
          <a:lstStyle/>
          <a:p>
            <a:endParaRPr lang="tr-TR" altLang="tr-TR"/>
          </a:p>
        </p:txBody>
      </p:sp>
      <p:sp>
        <p:nvSpPr>
          <p:cNvPr id="10243" name="İçerik Yer Tutucusu 2">
            <a:extLst>
              <a:ext uri="{FF2B5EF4-FFF2-40B4-BE49-F238E27FC236}">
                <a16:creationId xmlns:a16="http://schemas.microsoft.com/office/drawing/2014/main" id="{1E6A424E-F873-4EAA-85B9-0BCC26B291F3}"/>
              </a:ext>
            </a:extLst>
          </p:cNvPr>
          <p:cNvSpPr>
            <a:spLocks noGrp="1"/>
          </p:cNvSpPr>
          <p:nvPr>
            <p:ph idx="1"/>
          </p:nvPr>
        </p:nvSpPr>
        <p:spPr/>
        <p:txBody>
          <a:bodyPr/>
          <a:lstStyle/>
          <a:p>
            <a:pPr marL="0" indent="0">
              <a:buNone/>
            </a:pPr>
            <a:r>
              <a:rPr lang="tr-TR" altLang="tr-TR"/>
              <a:t>M.Ö. 479’da vefat eden Konfüçyüs, hayatını şöyle özetlemiştir:</a:t>
            </a:r>
          </a:p>
          <a:p>
            <a:pPr marL="0" indent="0">
              <a:buNone/>
            </a:pPr>
            <a:r>
              <a:rPr lang="tr-TR" altLang="tr-TR"/>
              <a:t>“15 yaşında kendimi öğrenmeye verdim. 30</a:t>
            </a:r>
          </a:p>
          <a:p>
            <a:pPr marL="0" indent="0">
              <a:buNone/>
            </a:pPr>
            <a:r>
              <a:rPr lang="tr-TR" altLang="tr-TR"/>
              <a:t>yaşında irademe sahip olabildim. 40 yaşında şüphelerden uzaklaştım. 50 yaşında “Gök’ün emrini” öğrendim. 60 yaşında seziş yoluyla her şeyi kavradım.70 yaşında doğru olan şeylere zarar vermeden kalbimin isteklerini</a:t>
            </a:r>
          </a:p>
          <a:p>
            <a:pPr marL="0" indent="0">
              <a:buNone/>
            </a:pPr>
            <a:r>
              <a:rPr lang="tr-TR" altLang="tr-TR"/>
              <a:t>yerine getirebildim.” (Konuşmalar, s. 23-24)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Unvan 1">
            <a:extLst>
              <a:ext uri="{FF2B5EF4-FFF2-40B4-BE49-F238E27FC236}">
                <a16:creationId xmlns:a16="http://schemas.microsoft.com/office/drawing/2014/main" id="{E84AD6DF-0529-4CE9-A273-3B0F905588C5}"/>
              </a:ext>
            </a:extLst>
          </p:cNvPr>
          <p:cNvSpPr>
            <a:spLocks noGrp="1"/>
          </p:cNvSpPr>
          <p:nvPr>
            <p:ph type="title"/>
          </p:nvPr>
        </p:nvSpPr>
        <p:spPr/>
        <p:txBody>
          <a:bodyPr/>
          <a:lstStyle/>
          <a:p>
            <a:r>
              <a:rPr lang="tr-TR" altLang="tr-TR">
                <a:latin typeface="Comic Sans MS" panose="030F0702030302020204" pitchFamily="66" charset="0"/>
              </a:rPr>
              <a:t>Konfüçyanizm’in Tanrı Anlayışı</a:t>
            </a:r>
          </a:p>
        </p:txBody>
      </p:sp>
      <p:sp>
        <p:nvSpPr>
          <p:cNvPr id="11267" name="İçerik Yer Tutucusu 2">
            <a:extLst>
              <a:ext uri="{FF2B5EF4-FFF2-40B4-BE49-F238E27FC236}">
                <a16:creationId xmlns:a16="http://schemas.microsoft.com/office/drawing/2014/main" id="{3FC36BFA-5D7C-4105-B8E7-33D6744614F8}"/>
              </a:ext>
            </a:extLst>
          </p:cNvPr>
          <p:cNvSpPr>
            <a:spLocks noGrp="1"/>
          </p:cNvSpPr>
          <p:nvPr>
            <p:ph idx="1"/>
          </p:nvPr>
        </p:nvSpPr>
        <p:spPr/>
        <p:txBody>
          <a:bodyPr/>
          <a:lstStyle/>
          <a:p>
            <a:r>
              <a:rPr lang="tr-TR" altLang="tr-TR">
                <a:latin typeface="Comic Sans MS" panose="030F0702030302020204" pitchFamily="66" charset="0"/>
              </a:rPr>
              <a:t>Şang-ti: Geleneksel Çin’in Yüce Varlık’ı. </a:t>
            </a:r>
            <a:r>
              <a:rPr lang="it-IT" altLang="tr-TR">
                <a:latin typeface="Comic Sans MS" panose="030F0702030302020204" pitchFamily="66" charset="0"/>
              </a:rPr>
              <a:t>O, daha çok</a:t>
            </a:r>
            <a:r>
              <a:rPr lang="tr-TR" altLang="tr-TR">
                <a:latin typeface="Comic Sans MS" panose="030F0702030302020204" pitchFamily="66" charset="0"/>
              </a:rPr>
              <a:t> </a:t>
            </a:r>
            <a:r>
              <a:rPr lang="it-IT" altLang="tr-TR">
                <a:latin typeface="Comic Sans MS" panose="030F0702030302020204" pitchFamily="66" charset="0"/>
              </a:rPr>
              <a:t>şahsi ve antropomorfik terimlerle ifade edilmiştir. Yüce Tanrı olarak devlet</a:t>
            </a:r>
            <a:r>
              <a:rPr lang="tr-TR" altLang="tr-TR">
                <a:latin typeface="Comic Sans MS" panose="030F0702030302020204" pitchFamily="66" charset="0"/>
              </a:rPr>
              <a:t> </a:t>
            </a:r>
            <a:r>
              <a:rPr lang="it-IT" altLang="tr-TR">
                <a:latin typeface="Comic Sans MS" panose="030F0702030302020204" pitchFamily="66" charset="0"/>
              </a:rPr>
              <a:t>dininde ibadet edilmiş, imparator tarafından ona kurbanlar sunulmuş</a:t>
            </a:r>
            <a:r>
              <a:rPr lang="tr-TR" altLang="tr-TR">
                <a:latin typeface="Comic Sans MS" panose="030F0702030302020204" pitchFamily="66" charset="0"/>
              </a:rPr>
              <a:t> </a:t>
            </a:r>
            <a:r>
              <a:rPr lang="it-IT" altLang="tr-TR">
                <a:latin typeface="Comic Sans MS" panose="030F0702030302020204" pitchFamily="66" charset="0"/>
              </a:rPr>
              <a:t>ve dualar edilmiştir.</a:t>
            </a:r>
            <a:endParaRPr lang="tr-TR" altLang="tr-TR">
              <a:latin typeface="Comic Sans MS" panose="030F0702030302020204" pitchFamily="66" charset="0"/>
            </a:endParaRPr>
          </a:p>
          <a:p>
            <a:r>
              <a:rPr lang="tr-TR" altLang="tr-TR">
                <a:latin typeface="Comic Sans MS" panose="030F0702030302020204" pitchFamily="66" charset="0"/>
              </a:rPr>
              <a:t>T’ien: Konfüçyüs’ün bu varlığı verdiği isim.</a:t>
            </a:r>
          </a:p>
          <a:p>
            <a:endParaRPr lang="tr-TR" altLang="tr-TR">
              <a:latin typeface="Comic Sans MS" panose="030F0702030302020204"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Unvan 1">
            <a:extLst>
              <a:ext uri="{FF2B5EF4-FFF2-40B4-BE49-F238E27FC236}">
                <a16:creationId xmlns:a16="http://schemas.microsoft.com/office/drawing/2014/main" id="{DAFBF9D2-87D7-4AFF-88FD-87838DF2F456}"/>
              </a:ext>
            </a:extLst>
          </p:cNvPr>
          <p:cNvSpPr>
            <a:spLocks noGrp="1"/>
          </p:cNvSpPr>
          <p:nvPr>
            <p:ph type="title"/>
          </p:nvPr>
        </p:nvSpPr>
        <p:spPr/>
        <p:txBody>
          <a:bodyPr/>
          <a:lstStyle/>
          <a:p>
            <a:r>
              <a:rPr lang="tr-TR" altLang="tr-TR"/>
              <a:t>T’ien</a:t>
            </a:r>
          </a:p>
        </p:txBody>
      </p:sp>
      <p:sp>
        <p:nvSpPr>
          <p:cNvPr id="12291" name="İçerik Yer Tutucusu 2">
            <a:extLst>
              <a:ext uri="{FF2B5EF4-FFF2-40B4-BE49-F238E27FC236}">
                <a16:creationId xmlns:a16="http://schemas.microsoft.com/office/drawing/2014/main" id="{90C85C82-FBEF-4A61-9996-58CD86FA6881}"/>
              </a:ext>
            </a:extLst>
          </p:cNvPr>
          <p:cNvSpPr>
            <a:spLocks noGrp="1"/>
          </p:cNvSpPr>
          <p:nvPr>
            <p:ph idx="1"/>
          </p:nvPr>
        </p:nvSpPr>
        <p:spPr/>
        <p:txBody>
          <a:bodyPr/>
          <a:lstStyle/>
          <a:p>
            <a:r>
              <a:rPr lang="tr-TR" altLang="tr-TR">
                <a:latin typeface="Comic Sans MS" panose="030F0702030302020204" pitchFamily="66" charset="0"/>
              </a:rPr>
              <a:t>T’ien, o zaman anlaşıldığı üzere gökte oturan, kötü hükümdarları cezalandıran, yeni hanedanlar kuran ve iyileri mükâfatlandıran atalara verilen bir ad d eğildir. T’ien, yüce varlık, tabiat düzeninin idarecisi, her şeyin üstündeki varlık, yaratıcı kudret idi. Şahsi olmayan gücü ifade etmek için kullanılmıştır.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Unvan 1">
            <a:extLst>
              <a:ext uri="{FF2B5EF4-FFF2-40B4-BE49-F238E27FC236}">
                <a16:creationId xmlns:a16="http://schemas.microsoft.com/office/drawing/2014/main" id="{E1B3316B-AC80-4F9E-BFEF-40E5D5E9607A}"/>
              </a:ext>
            </a:extLst>
          </p:cNvPr>
          <p:cNvSpPr>
            <a:spLocks noGrp="1"/>
          </p:cNvSpPr>
          <p:nvPr>
            <p:ph type="title"/>
          </p:nvPr>
        </p:nvSpPr>
        <p:spPr/>
        <p:txBody>
          <a:bodyPr/>
          <a:lstStyle/>
          <a:p>
            <a:endParaRPr lang="tr-TR" altLang="tr-TR"/>
          </a:p>
        </p:txBody>
      </p:sp>
      <p:sp>
        <p:nvSpPr>
          <p:cNvPr id="13315" name="İçerik Yer Tutucusu 2">
            <a:extLst>
              <a:ext uri="{FF2B5EF4-FFF2-40B4-BE49-F238E27FC236}">
                <a16:creationId xmlns:a16="http://schemas.microsoft.com/office/drawing/2014/main" id="{8E2A92D6-3341-49C2-BF38-E716EF6A250F}"/>
              </a:ext>
            </a:extLst>
          </p:cNvPr>
          <p:cNvSpPr>
            <a:spLocks noGrp="1"/>
          </p:cNvSpPr>
          <p:nvPr>
            <p:ph idx="1"/>
          </p:nvPr>
        </p:nvSpPr>
        <p:spPr/>
        <p:txBody>
          <a:bodyPr/>
          <a:lstStyle/>
          <a:p>
            <a:r>
              <a:rPr lang="tr-TR" altLang="tr-TR">
                <a:latin typeface="Comic Sans MS" panose="030F0702030302020204" pitchFamily="66" charset="0"/>
              </a:rPr>
              <a:t>Konfüçyüs T’ien’i, “her şeye hâkim olan Tanrı” anlamında kullanmış; iyiliğin kaynağı olarak ona saygı göstermiş, bağlılığını itiraf etmiş, emrini öğrenmiş, onun da kendisini anladığına inanmıştır. </a:t>
            </a:r>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fessional">
  <a:themeElements>
    <a:clrScheme name="">
      <a:dk1>
        <a:srgbClr val="000000"/>
      </a:dk1>
      <a:lt1>
        <a:srgbClr val="FFFFFF"/>
      </a:lt1>
      <a:dk2>
        <a:srgbClr val="FF0000"/>
      </a:dk2>
      <a:lt2>
        <a:srgbClr val="FF3300"/>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fontScheme name="Profess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1163</Words>
  <Application>Microsoft Office PowerPoint</Application>
  <PresentationFormat>Geniş ekran</PresentationFormat>
  <Paragraphs>73</Paragraphs>
  <Slides>26</Slides>
  <Notes>3</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26</vt:i4>
      </vt:variant>
    </vt:vector>
  </HeadingPairs>
  <TitlesOfParts>
    <vt:vector size="36" baseType="lpstr">
      <vt:lpstr>Arial</vt:lpstr>
      <vt:lpstr>Calibri</vt:lpstr>
      <vt:lpstr>Calibri Light</vt:lpstr>
      <vt:lpstr>Comic Sans MS</vt:lpstr>
      <vt:lpstr>Monotype Sorts</vt:lpstr>
      <vt:lpstr>Tahoma</vt:lpstr>
      <vt:lpstr>Times New Roman</vt:lpstr>
      <vt:lpstr>Webdings</vt:lpstr>
      <vt:lpstr>Office Teması</vt:lpstr>
      <vt:lpstr>Professional</vt:lpstr>
      <vt:lpstr>Konfüçyüscülük</vt:lpstr>
      <vt:lpstr>PowerPoint Sunusu</vt:lpstr>
      <vt:lpstr>PowerPoint Sunusu</vt:lpstr>
      <vt:lpstr> Confüçyüs K’ung fu-tzu veya Kongfuzi </vt:lpstr>
      <vt:lpstr>PowerPoint Sunusu</vt:lpstr>
      <vt:lpstr>PowerPoint Sunusu</vt:lpstr>
      <vt:lpstr>Konfüçyanizm’in Tanrı Anlayışı</vt:lpstr>
      <vt:lpstr>T’ien</vt:lpstr>
      <vt:lpstr>PowerPoint Sunusu</vt:lpstr>
      <vt:lpstr>Kutsal Metinler</vt:lpstr>
      <vt:lpstr>Dört kitap</vt:lpstr>
      <vt:lpstr>İbadet Uygulamaları</vt:lpstr>
      <vt:lpstr>Atalar kültü</vt:lpstr>
      <vt:lpstr>Konfüçyüse tapınma</vt:lpstr>
      <vt:lpstr>PowerPoint Sunusu</vt:lpstr>
      <vt:lpstr>Tabletler</vt:lpstr>
      <vt:lpstr>PowerPoint Sunusu</vt:lpstr>
      <vt:lpstr>PowerPoint Sunusu</vt:lpstr>
      <vt:lpstr>Konfüçyüs’ün doğum kutlaması</vt:lpstr>
      <vt:lpstr>Doğum günü kutlaması</vt:lpstr>
      <vt:lpstr>PowerPoint Sunusu</vt:lpstr>
      <vt:lpstr>Mabet</vt:lpstr>
      <vt:lpstr>PowerPoint Sunusu</vt:lpstr>
      <vt:lpstr>Ahlak</vt:lpstr>
      <vt:lpstr>Değerler</vt:lpstr>
      <vt:lpstr>Beş ilişki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Konfüçyüscülük</dc:title>
  <dc:creator>bakiadam@hotmail.com</dc:creator>
  <cp:lastModifiedBy>bakiadam@hotmail.com</cp:lastModifiedBy>
  <cp:revision>1</cp:revision>
  <dcterms:created xsi:type="dcterms:W3CDTF">2018-12-27T18:31:46Z</dcterms:created>
  <dcterms:modified xsi:type="dcterms:W3CDTF">2018-12-27T18:31:51Z</dcterms:modified>
</cp:coreProperties>
</file>