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68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/>
              <a:t>7</a:t>
            </a:r>
            <a:r>
              <a:rPr lang="tr-TR" sz="9600" b="1" dirty="0" smtClean="0"/>
              <a:t>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Oğuz geleneği ve diğer Anadolu beylikleri ile ilişkiler önemli bir çerçeve sunmaktadır.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30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Yavuz dönemi ve İslami geleneğin idareye yansımaları siyasal süreçlerle beraber değerlendirilmelidir.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54190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dirty="0"/>
              <a:t>Fatih Sultan </a:t>
            </a:r>
            <a:r>
              <a:rPr lang="tr-TR" sz="6000" dirty="0" err="1"/>
              <a:t>Mehmed</a:t>
            </a:r>
            <a:r>
              <a:rPr lang="tr-TR" sz="6000" dirty="0"/>
              <a:t> Han ve kendisi için kullandığı </a:t>
            </a:r>
            <a:r>
              <a:rPr lang="tr-TR" sz="6000" dirty="0" err="1"/>
              <a:t>titül</a:t>
            </a:r>
            <a:r>
              <a:rPr lang="tr-TR" sz="6000" dirty="0"/>
              <a:t> olan </a:t>
            </a:r>
            <a:r>
              <a:rPr lang="tr-TR" sz="6000" dirty="0" err="1"/>
              <a:t>Kayzer</a:t>
            </a:r>
            <a:r>
              <a:rPr lang="tr-TR" sz="6000" dirty="0"/>
              <a:t> ne demektir?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İstanbul, </a:t>
            </a:r>
            <a:r>
              <a:rPr lang="tr-TR" sz="5400" dirty="0" err="1"/>
              <a:t>Konstantiniye</a:t>
            </a:r>
            <a:r>
              <a:rPr lang="tr-TR" sz="5400" dirty="0"/>
              <a:t>, Nea Roma kavramları neyi ifade eder?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Bizans idari geleneğinde bulunan merkez teşkilatı ve vergi öğeleri nasıl Osmanlı tarafından da kullanıldı?</a:t>
            </a:r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Bizans taşra yönetimi ve Osmanlı taşra yönetimi arasındaki ilişkiler neredeyse aynılık düzeyindedir.</a:t>
            </a:r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Bizans ve Pers imparatorluk gelenekleri karşılaştırılmalıdır.</a:t>
            </a:r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İslam devlet geleneğinde Bizans hususları ve Bizans devlet geleneğindeki İslami hususlar karşılaştırılmalıdır.</a:t>
            </a:r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Orta Asya Turani devlet geleneği ve örfi hukuk kavramı Bizans sonrası Osmanlı idaresi için önemli bir ipucudur.</a:t>
            </a:r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Roma siyaset geleneği ve evrensellik kavramı Fatih döneminin önemli söylemidir.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130</Words>
  <Application>Microsoft Office PowerPoint</Application>
  <PresentationFormat>Ekran Gösterisi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7. HAFTA</vt:lpstr>
      <vt:lpstr>Fatih Sultan Mehmed Han ve kendisi için kullandığı titül olan Kayzer ne demektir? </vt:lpstr>
      <vt:lpstr>İstanbul, Konstantiniye, Nea Roma kavramları neyi ifade eder? </vt:lpstr>
      <vt:lpstr>Bizans idari geleneğinde bulunan merkez teşkilatı ve vergi öğeleri nasıl Osmanlı tarafından da kullanıldı?</vt:lpstr>
      <vt:lpstr>Bizans taşra yönetimi ve Osmanlı taşra yönetimi arasındaki ilişkiler neredeyse aynılık düzeyindedir.</vt:lpstr>
      <vt:lpstr>Bizans ve Pers imparatorluk gelenekleri karşılaştırılmalıdır.</vt:lpstr>
      <vt:lpstr>İslam devlet geleneğinde Bizans hususları ve Bizans devlet geleneğindeki İslami hususlar karşılaştırılmalıdır.</vt:lpstr>
      <vt:lpstr>Orta Asya Turani devlet geleneği ve örfi hukuk kavramı Bizans sonrası Osmanlı idaresi için önemli bir ipucudur.</vt:lpstr>
      <vt:lpstr>Roma siyaset geleneği ve evrensellik kavramı Fatih döneminin önemli söylemidir. </vt:lpstr>
      <vt:lpstr>Oğuz geleneği ve diğer Anadolu beylikleri ile ilişkiler önemli bir çerçeve sunmaktadır. </vt:lpstr>
      <vt:lpstr>Yavuz dönemi ve İslami geleneğin idareye yansımaları siyasal süreçlerle beraber değerlendirilmelidir.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3</cp:revision>
  <dcterms:created xsi:type="dcterms:W3CDTF">2017-12-15T15:26:21Z</dcterms:created>
  <dcterms:modified xsi:type="dcterms:W3CDTF">2017-12-16T10:55:05Z</dcterms:modified>
</cp:coreProperties>
</file>