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7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60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27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547913" y="1299507"/>
            <a:ext cx="105156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547913" y="370118"/>
            <a:ext cx="105156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57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08678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832360" cy="1219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2809" y="1981204"/>
            <a:ext cx="9832360" cy="4187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D7305B69-F4B6-46CD-AF62-FD4ECA08B47D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7040B08B-C352-47BE-9B06-0A188FAADA31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832359" cy="1219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88556" y="1984248"/>
            <a:ext cx="4801851" cy="4187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53319" y="1984248"/>
            <a:ext cx="4801852" cy="4187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230157" y="6400800"/>
            <a:ext cx="1549063" cy="276228"/>
          </a:xfrm>
          <a:prstGeom prst="rect">
            <a:avLst/>
          </a:prstGeom>
        </p:spPr>
        <p:txBody>
          <a:bodyPr/>
          <a:lstStyle/>
          <a:p>
            <a:fld id="{20538472-C768-438E-A504-E09C6DD853BD}" type="datetime1">
              <a:rPr lang="tr-TR">
                <a:solidFill>
                  <a:prstClr val="black"/>
                </a:solidFill>
              </a:rPr>
              <a:pPr/>
              <a:t>27.2.2020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22812" y="6400800"/>
            <a:ext cx="5956385" cy="276228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288091" y="6400800"/>
            <a:ext cx="1067080" cy="276228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92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21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90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6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96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1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5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C1ED-4BAF-48E3-8A77-0F79AE13E1D3}" type="datetimeFigureOut">
              <a:rPr lang="tr-TR" smtClean="0"/>
              <a:t>27.2.2020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C1B0-BA33-40BC-8CA7-4B7506848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4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 eğrisinde tüketicinin konumu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69475" y="1321677"/>
            <a:ext cx="737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bir pazarlama stratejisinin oluşumunda fayda sağlayabilecek unsurlar.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635A58D-00C1-4B6F-A2C1-F8D94CEF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05" y="1773715"/>
            <a:ext cx="6372665" cy="41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1413" y="467038"/>
            <a:ext cx="7374270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2018068" y="1408182"/>
            <a:ext cx="8270023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841BE76F-8D30-4BBE-8A5C-0A1424934755}"/>
              </a:ext>
            </a:extLst>
          </p:cNvPr>
          <p:cNvSpPr txBox="1">
            <a:spLocks/>
          </p:cNvSpPr>
          <p:nvPr/>
        </p:nvSpPr>
        <p:spPr>
          <a:xfrm>
            <a:off x="1237136" y="1662988"/>
            <a:ext cx="10118035" cy="3841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 Pazarlama, 2. Baskı. Birol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Tenekecioğlu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N.Figen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Ersoy, Birlik Ofset, Eskişehir, 2000.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İlkeleri,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Blythe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(Türkçesi: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Prof.Dr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Yavuz Odabaşı),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Prentice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Bilim-Teknik Kitabevi, Eskişehir, 2001.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İlkeleri, Türkiye Uygulamaları: Global Yönetimsel Yaklaşım, Ömer Baybars Tek, Beta, İstanbul, 1999.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Yönetimi,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B.Tenekecioğlu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F.Esoy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Birlik Ofset, Eskişehir, 2000.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Yönetimi, Philip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(Çeviri: Nejat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Muallimoğlu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Milenyum Baskısı, Beta Yayın Dağıtım A.Ş, İstanbul, 2000.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Pazarlama-İlkeler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Yönetim, Cemal Yükselen, Detay Yayıncılık Ankara, 2001.</a:t>
            </a:r>
          </a:p>
        </p:txBody>
      </p:sp>
    </p:spTree>
    <p:extLst>
      <p:ext uri="{BB962C8B-B14F-4D97-AF65-F5344CB8AC3E}">
        <p14:creationId xmlns:p14="http://schemas.microsoft.com/office/powerpoint/2010/main" val="37475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sistemi ve sistemi etkileyen faktörler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25408" y="2555566"/>
            <a:ext cx="73702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 içinde pazarlamadan sorumlu aslan yavrusunca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denetlenebilen değişkenler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çevresel sınırlamaların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karışımından oluşan pazarlama sisteminde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nitelikte çeşitli faktörler yer alır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çevresi…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xmlns="" id="{144DD2C3-D5CF-4162-9D9E-EDDFE9E9B6E9}"/>
              </a:ext>
            </a:extLst>
          </p:cNvPr>
          <p:cNvSpPr txBox="1">
            <a:spLocks/>
          </p:cNvSpPr>
          <p:nvPr/>
        </p:nvSpPr>
        <p:spPr>
          <a:xfrm>
            <a:off x="2380332" y="1253262"/>
            <a:ext cx="5166222" cy="65529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tr-TR" sz="2000" b="1" kern="1200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Pazarlama çevresi…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DA3FD533-9E22-4E4C-A0E4-16B9FC3E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656" y="2107614"/>
            <a:ext cx="5742023" cy="3757644"/>
          </a:xfrm>
          <a:prstGeom prst="rect">
            <a:avLst/>
          </a:prstGeom>
        </p:spPr>
      </p:pic>
      <p:sp>
        <p:nvSpPr>
          <p:cNvPr id="8" name="Ok: Bükülü 6">
            <a:extLst>
              <a:ext uri="{FF2B5EF4-FFF2-40B4-BE49-F238E27FC236}">
                <a16:creationId xmlns:a16="http://schemas.microsoft.com/office/drawing/2014/main" xmlns="" id="{E1B59E9C-A646-4D65-8706-7FF3DAE7B58E}"/>
              </a:ext>
            </a:extLst>
          </p:cNvPr>
          <p:cNvSpPr/>
          <p:nvPr/>
        </p:nvSpPr>
        <p:spPr>
          <a:xfrm>
            <a:off x="3040656" y="1306830"/>
            <a:ext cx="760164" cy="7472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Bükülü 7">
            <a:extLst>
              <a:ext uri="{FF2B5EF4-FFF2-40B4-BE49-F238E27FC236}">
                <a16:creationId xmlns:a16="http://schemas.microsoft.com/office/drawing/2014/main" xmlns="" id="{893912E1-BABB-4CFF-9608-534085EBAD73}"/>
              </a:ext>
            </a:extLst>
          </p:cNvPr>
          <p:cNvSpPr/>
          <p:nvPr/>
        </p:nvSpPr>
        <p:spPr>
          <a:xfrm flipH="1">
            <a:off x="7039939" y="1349509"/>
            <a:ext cx="815088" cy="7216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xmlns="" id="{C1FD6068-F9DB-424F-9E90-77514DAF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627" y="1214232"/>
            <a:ext cx="6968248" cy="46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xmlns="" id="{AB40AE3B-B5A8-4AF2-B9D6-F0EE109E8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04" y="1255922"/>
            <a:ext cx="7706219" cy="45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işletmelerinde pazarlama planlaması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8290" y="1784386"/>
            <a:ext cx="73702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pazarlama planında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urum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nalizi ikinci aşama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karşımıza çıkar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da kendi içinde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 bölüme ayrılır;</a:t>
            </a:r>
          </a:p>
          <a:p>
            <a:pPr algn="just"/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Firma analizi,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Müşteri analizi,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Rakip analizi,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Ortaklar / paydaşlar,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Firma iklimi: PEST analizi,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SWOT analizi.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işletmelerinde pazarlama planlaması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8290" y="1784386"/>
            <a:ext cx="73702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en büyük firmalarında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bir araştırma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pazarlama planlamasına ilişkin şu sonuçları ortaya koymaktadır;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Türkiye’de 1980’lere kadar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bir arz eksikliği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Dövize bağlı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 güçlükleri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Pazarlamadan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ziyade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 önemseyen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model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işletmelerinde pazarlama planlaması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8290" y="1784386"/>
            <a:ext cx="73702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en büyük firmalarında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bir araştırma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pazarlama planlamasına ilişkin şu sonuçları ortaya koymaktadır;</a:t>
            </a:r>
          </a:p>
          <a:p>
            <a:pPr algn="just"/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Pazarlama planlamasına ihtiyaç duyulmayan,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5- 1980’lerde ise işletmelerin pazarlama planlamasında istikrarsızlığa ve sapmaya (%5-20) sebep olan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0655" y="381000"/>
            <a:ext cx="8959722" cy="59972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işletmelerinde pazarlama planlaması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8290" y="1784386"/>
            <a:ext cx="73702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1980’lerde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işletmelerin pazarlama planlamasında istikrarsızlığa ve sapmaya (%5-20) sebep olan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 ise şöyle sıralanabilir;</a:t>
            </a: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5.1- Ekonomik değişiklikler,</a:t>
            </a: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5.2- Rakip politika ve stratejiler</a:t>
            </a: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5.3- Hükümet düzenleme ve uygulamaları</a:t>
            </a: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5.4- Teknolojik değişiklikler</a:t>
            </a: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5.5-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-kültürel değişiklikler.</a:t>
            </a:r>
          </a:p>
          <a:p>
            <a:pPr algn="just"/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değişkenler, Pazar fırsatlarını ve pazarlama stratejilerini 1 yıldan daha kısa bir sürede değiştirmektedir.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339</Words>
  <Application>Microsoft Office PowerPoint</Application>
  <PresentationFormat>Geniş ekran</PresentationFormat>
  <Paragraphs>59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Office Teması</vt:lpstr>
      <vt:lpstr>h.t.</vt:lpstr>
      <vt:lpstr>Hayat eğrisinde tüketicinin konumu</vt:lpstr>
      <vt:lpstr>Pazarlama sistemi ve sistemi etkileyen faktörler</vt:lpstr>
      <vt:lpstr>Pazarlama çevresi…</vt:lpstr>
      <vt:lpstr>PowerPoint Sunusu</vt:lpstr>
      <vt:lpstr>PowerPoint Sunusu</vt:lpstr>
      <vt:lpstr>Türkiye işletmelerinde pazarlama planlaması</vt:lpstr>
      <vt:lpstr>Türkiye işletmelerinde pazarlama planlaması</vt:lpstr>
      <vt:lpstr>Türkiye işletmelerinde pazarlama planlaması</vt:lpstr>
      <vt:lpstr>Türkiye işletmelerinde pazarlama planlaması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Taşınmaz</dc:creator>
  <cp:lastModifiedBy>arahmantursun@gmail.com</cp:lastModifiedBy>
  <cp:revision>20</cp:revision>
  <dcterms:created xsi:type="dcterms:W3CDTF">2020-02-26T08:47:32Z</dcterms:created>
  <dcterms:modified xsi:type="dcterms:W3CDTF">2020-02-27T13:10:20Z</dcterms:modified>
</cp:coreProperties>
</file>