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68" r:id="rId4"/>
    <p:sldId id="269" r:id="rId5"/>
    <p:sldId id="270" r:id="rId6"/>
    <p:sldId id="271" r:id="rId7"/>
    <p:sldId id="272" r:id="rId8"/>
    <p:sldId id="274" r:id="rId9"/>
    <p:sldId id="273" r:id="rId10"/>
    <p:sldId id="27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4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713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3606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270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547913" y="1299507"/>
            <a:ext cx="105156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547913" y="370118"/>
            <a:ext cx="105156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2579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3086785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09" y="381000"/>
            <a:ext cx="9832360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09" y="1981204"/>
            <a:ext cx="9832360" cy="4187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D7305B69-F4B6-46CD-AF62-FD4ECA08B47D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32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7040B08B-C352-47BE-9B06-0A188FAADA31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5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11" y="381000"/>
            <a:ext cx="9832359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8556" y="1984248"/>
            <a:ext cx="4801851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553319" y="1984248"/>
            <a:ext cx="4801852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20538472-C768-438E-A504-E09C6DD853BD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8" name="Düz Bağlayıcı 7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24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714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920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218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902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68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964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17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58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48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12192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99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Hayat eğrisinde tüketicinin konumu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269475" y="1321677"/>
            <a:ext cx="73702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 bir pazarlama stratejisinin oluşumunda fayda sağlayabilecek unsurlar.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8635A58D-00C1-4B6F-A2C1-F8D94CEF7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405" y="1773715"/>
            <a:ext cx="6372665" cy="410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76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1413" y="467038"/>
            <a:ext cx="7374270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2018068" y="1408182"/>
            <a:ext cx="8270023" cy="4351338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</a:t>
            </a:r>
          </a:p>
        </p:txBody>
      </p:sp>
      <p:sp>
        <p:nvSpPr>
          <p:cNvPr id="12" name="İçerik Yer Tutucusu 2">
            <a:extLst>
              <a:ext uri="{FF2B5EF4-FFF2-40B4-BE49-F238E27FC236}">
                <a16:creationId xmlns="" xmlns:a16="http://schemas.microsoft.com/office/drawing/2014/main" id="{841BE76F-8D30-4BBE-8A5C-0A1424934755}"/>
              </a:ext>
            </a:extLst>
          </p:cNvPr>
          <p:cNvSpPr txBox="1">
            <a:spLocks/>
          </p:cNvSpPr>
          <p:nvPr/>
        </p:nvSpPr>
        <p:spPr>
          <a:xfrm>
            <a:off x="1237136" y="1662988"/>
            <a:ext cx="10118035" cy="384172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Makro Pazarlama, 2. Baskı. Birol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Tenekecioğlu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N.Figen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Ersoy, Birlik Ofset, Eskişehir, 2000.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İlkeleri,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Jim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Blythe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(Türkçesi: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Yavuz Odabaşı),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Prentice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Hall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Bilim-Teknik Kitabevi, Eskişehir, 2001.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İlkeleri, Türkiye Uygulamaları: Global Yönetimsel Yaklaşım, Ömer Baybars Tek, Beta, İstanbul, 1999.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Yönetimi,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B.Tenekecioğlu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F.Esoy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Birlik Ofset, Eskişehir, 2000.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Yönetimi, Philip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(Çeviri: Nejat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Muallimoğlu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Milenyum Baskısı, Beta Yayın Dağıtım A.Ş, İstanbul, 2000.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Pazarlama-İlkeler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Yönetim, Cemal Yükselen, Detay Yayıncılık Ankara, 2001.</a:t>
            </a:r>
          </a:p>
        </p:txBody>
      </p:sp>
    </p:spTree>
    <p:extLst>
      <p:ext uri="{BB962C8B-B14F-4D97-AF65-F5344CB8AC3E}">
        <p14:creationId xmlns:p14="http://schemas.microsoft.com/office/powerpoint/2010/main" val="374758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sistemi ve sistemi etkileyen faktörler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2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225408" y="2555566"/>
            <a:ext cx="73702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 içinde pazarlamadan sorumlu aslan yavrusunca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denetlenebilen değişkenler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dış çevresel sınırlamaların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karışımından oluşan pazarlama sisteminde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mikro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makro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nitelikte çeşitli faktörler yer alır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27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çevresi…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3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Unvan 1">
            <a:extLst>
              <a:ext uri="{FF2B5EF4-FFF2-40B4-BE49-F238E27FC236}">
                <a16:creationId xmlns:a16="http://schemas.microsoft.com/office/drawing/2014/main" xmlns="" id="{144DD2C3-D5CF-4162-9D9E-EDDFE9E9B6E9}"/>
              </a:ext>
            </a:extLst>
          </p:cNvPr>
          <p:cNvSpPr txBox="1">
            <a:spLocks/>
          </p:cNvSpPr>
          <p:nvPr/>
        </p:nvSpPr>
        <p:spPr>
          <a:xfrm>
            <a:off x="2380332" y="1253262"/>
            <a:ext cx="5166222" cy="655291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20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Pazarlama çevresi…</a:t>
            </a: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xmlns="" id="{DA3FD533-9E22-4E4C-A0E4-16B9FC3E0E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0656" y="2107614"/>
            <a:ext cx="5742023" cy="3757644"/>
          </a:xfrm>
          <a:prstGeom prst="rect">
            <a:avLst/>
          </a:prstGeom>
        </p:spPr>
      </p:pic>
      <p:sp>
        <p:nvSpPr>
          <p:cNvPr id="8" name="Ok: Bükülü 6">
            <a:extLst>
              <a:ext uri="{FF2B5EF4-FFF2-40B4-BE49-F238E27FC236}">
                <a16:creationId xmlns:a16="http://schemas.microsoft.com/office/drawing/2014/main" xmlns="" id="{E1B59E9C-A646-4D65-8706-7FF3DAE7B58E}"/>
              </a:ext>
            </a:extLst>
          </p:cNvPr>
          <p:cNvSpPr/>
          <p:nvPr/>
        </p:nvSpPr>
        <p:spPr>
          <a:xfrm>
            <a:off x="3040656" y="1306830"/>
            <a:ext cx="760164" cy="74721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9" name="Ok: Bükülü 7">
            <a:extLst>
              <a:ext uri="{FF2B5EF4-FFF2-40B4-BE49-F238E27FC236}">
                <a16:creationId xmlns:a16="http://schemas.microsoft.com/office/drawing/2014/main" xmlns="" id="{893912E1-BABB-4CFF-9608-534085EBAD73}"/>
              </a:ext>
            </a:extLst>
          </p:cNvPr>
          <p:cNvSpPr/>
          <p:nvPr/>
        </p:nvSpPr>
        <p:spPr>
          <a:xfrm flipH="1">
            <a:off x="7039939" y="1349509"/>
            <a:ext cx="815088" cy="72166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00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5" name="İçerik Yer Tutucusu 3">
            <a:extLst>
              <a:ext uri="{FF2B5EF4-FFF2-40B4-BE49-F238E27FC236}">
                <a16:creationId xmlns:a16="http://schemas.microsoft.com/office/drawing/2014/main" xmlns="" id="{C1FD6068-F9DB-424F-9E90-77514DAFAE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8627" y="1214232"/>
            <a:ext cx="6968248" cy="462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08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5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xmlns="" id="{AB40AE3B-B5A8-4AF2-B9D6-F0EE109E8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204" y="1255922"/>
            <a:ext cx="7706219" cy="456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80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işletmelerinde pazarlama planlaması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6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148290" y="1784386"/>
            <a:ext cx="73702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pazarlama planında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pt-B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urum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t-B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nalizi ikinci aşama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karşımıza çıkar</a:t>
            </a:r>
            <a:r>
              <a:rPr lang="pt-B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da kendi içinde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 bölüme ayrılır;</a:t>
            </a:r>
          </a:p>
          <a:p>
            <a:pPr algn="just"/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Firma analizi,</a:t>
            </a:r>
          </a:p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Müşteri analizi,</a:t>
            </a:r>
          </a:p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Rakip analizi,</a:t>
            </a:r>
          </a:p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Ortaklar / paydaşlar,</a:t>
            </a:r>
          </a:p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 Firma iklimi: PEST analizi,</a:t>
            </a:r>
          </a:p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 SWOT analizi.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00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işletmelerinde pazarlama planlaması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7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148290" y="1784386"/>
            <a:ext cx="73702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en büyük firmalarında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bir araştırma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pazarlama planlamasına ilişkin şu sonuçları ortaya koymaktadır;</a:t>
            </a: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Türkiye’de 1980’lere kadar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genel bir arz eksikliği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Dövize bağlı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ithalat güçlükleri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Pazarlamadan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ziyade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üretimi önemseyen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model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70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işletmelerinde pazarlama planlaması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8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148290" y="1784386"/>
            <a:ext cx="737028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en büyük firmalarında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bir araştırma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pazarlama planlamasına ilişkin şu sonuçları ortaya koymaktadır;</a:t>
            </a:r>
          </a:p>
          <a:p>
            <a:pPr algn="just"/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Pazarlama planlamasına ihtiyaç duyulmayan,</a:t>
            </a:r>
          </a:p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5- 1980’lerde ise işletmelerin pazarlama planlamasında istikrarsızlığa ve sapmaya (%5-20) sebep olan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faktörler.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20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işletmelerinde pazarlama planlaması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9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148290" y="1784386"/>
            <a:ext cx="737028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1980’lerde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 işletmelerin pazarlama planlamasında istikrarsızlığa ve sapmaya (%5-20) sebep olan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faktörler ise şöyle sıralanabilir;</a:t>
            </a:r>
          </a:p>
          <a:p>
            <a:pPr algn="just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5.1- Ekonomik değişiklikler,</a:t>
            </a:r>
          </a:p>
          <a:p>
            <a:pPr algn="just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5.2- Rakip politika ve stratejiler</a:t>
            </a:r>
          </a:p>
          <a:p>
            <a:pPr algn="just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5.3- Hükümet düzenleme ve uygulamaları</a:t>
            </a:r>
          </a:p>
          <a:p>
            <a:pPr algn="just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5.4- Teknolojik değişiklikler</a:t>
            </a:r>
          </a:p>
          <a:p>
            <a:pPr algn="just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5.5-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Sosyo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-kültürel değişiklikler.</a:t>
            </a:r>
          </a:p>
          <a:p>
            <a:pPr algn="just"/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değişkenler, Pazar fırsatlarını ve pazarlama stratejilerini 1 yıldan daha kısa bir sürede değiştirmektedir.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19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339</Words>
  <Application>Microsoft Office PowerPoint</Application>
  <PresentationFormat>Geniş ekran</PresentationFormat>
  <Paragraphs>59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ＭＳ Ｐゴシック</vt:lpstr>
      <vt:lpstr>Arial</vt:lpstr>
      <vt:lpstr>Calibri</vt:lpstr>
      <vt:lpstr>Calibri Light</vt:lpstr>
      <vt:lpstr>Times New Roman</vt:lpstr>
      <vt:lpstr>Office Teması</vt:lpstr>
      <vt:lpstr>h.t.</vt:lpstr>
      <vt:lpstr>Hayat eğrisinde tüketicinin konumu</vt:lpstr>
      <vt:lpstr>Pazarlama sistemi ve sistemi etkileyen faktörler</vt:lpstr>
      <vt:lpstr>Pazarlama çevresi…</vt:lpstr>
      <vt:lpstr>PowerPoint Sunusu</vt:lpstr>
      <vt:lpstr>PowerPoint Sunusu</vt:lpstr>
      <vt:lpstr>Türkiye işletmelerinde pazarlama planlaması</vt:lpstr>
      <vt:lpstr>Türkiye işletmelerinde pazarlama planlaması</vt:lpstr>
      <vt:lpstr>Türkiye işletmelerinde pazarlama planlaması</vt:lpstr>
      <vt:lpstr>Türkiye işletmelerinde pazarlama planlaması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Taşınmaz</dc:creator>
  <cp:lastModifiedBy>arahmantursun@gmail.com</cp:lastModifiedBy>
  <cp:revision>20</cp:revision>
  <dcterms:created xsi:type="dcterms:W3CDTF">2020-02-26T08:47:32Z</dcterms:created>
  <dcterms:modified xsi:type="dcterms:W3CDTF">2020-02-27T13:10:20Z</dcterms:modified>
</cp:coreProperties>
</file>