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17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6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8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15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9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68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72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44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16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10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37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0B49-265E-4091-87B0-7B71378BCC77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48206-5DDF-45C1-B2FE-CBD576A4B5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10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20. Yüzyıl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1929 Ekonomik bunalım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Dünyaya etkileri ve sonuçları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129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20. Yüzyıl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Avrupa’da faşizmin yükselişi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Almanya, İtalya, İspanya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19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1939-1945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Savaşın ekonomik, siyasi ve ideolojik sebepleri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982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1939-1945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Savaş süreci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Cepheler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Taraflar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413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1939-1945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Atom bombası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Savaşın sonucu ve etkileri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II. Dünya Savaşı’nın </a:t>
            </a:r>
            <a:r>
              <a:rPr lang="tr-TR" smtClean="0"/>
              <a:t>dünya tarihindeki önemi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21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Geniş ekran</PresentationFormat>
  <Paragraphs>60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20. Yüzyıl</vt:lpstr>
      <vt:lpstr>20. Yüzyıl</vt:lpstr>
      <vt:lpstr>II. Dünya Savaşı</vt:lpstr>
      <vt:lpstr>II. Dünya Savaşı</vt:lpstr>
      <vt:lpstr>II. Dünya Savaşı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 Yüzyıl</dc:title>
  <dc:creator>Windows Kullanıcısı</dc:creator>
  <cp:lastModifiedBy>Windows Kullanıcısı</cp:lastModifiedBy>
  <cp:revision>4</cp:revision>
  <dcterms:created xsi:type="dcterms:W3CDTF">2019-05-08T19:36:56Z</dcterms:created>
  <dcterms:modified xsi:type="dcterms:W3CDTF">2019-05-08T19:39:48Z</dcterms:modified>
</cp:coreProperties>
</file>