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0B49-265E-4091-87B0-7B71378BCC77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48206-5DDF-45C1-B2FE-CBD576A4B5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0179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0B49-265E-4091-87B0-7B71378BCC77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48206-5DDF-45C1-B2FE-CBD576A4B5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9699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0B49-265E-4091-87B0-7B71378BCC77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48206-5DDF-45C1-B2FE-CBD576A4B5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284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0B49-265E-4091-87B0-7B71378BCC77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48206-5DDF-45C1-B2FE-CBD576A4B5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9155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0B49-265E-4091-87B0-7B71378BCC77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48206-5DDF-45C1-B2FE-CBD576A4B5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9969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0B49-265E-4091-87B0-7B71378BCC77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48206-5DDF-45C1-B2FE-CBD576A4B5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0686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0B49-265E-4091-87B0-7B71378BCC77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48206-5DDF-45C1-B2FE-CBD576A4B5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7723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0B49-265E-4091-87B0-7B71378BCC77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48206-5DDF-45C1-B2FE-CBD576A4B5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0446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0B49-265E-4091-87B0-7B71378BCC77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48206-5DDF-45C1-B2FE-CBD576A4B5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0167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0B49-265E-4091-87B0-7B71378BCC77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48206-5DDF-45C1-B2FE-CBD576A4B5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5109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0B49-265E-4091-87B0-7B71378BCC77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48206-5DDF-45C1-B2FE-CBD576A4B5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0378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50B49-265E-4091-87B0-7B71378BCC77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B48206-5DDF-45C1-B2FE-CBD576A4B5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4105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20. Yüzyıl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7268" y="691376"/>
            <a:ext cx="11508059" cy="5898995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1929 Ekonomik bunalım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Dünyaya etkileri ve sonuçları</a:t>
            </a: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012986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20. Yüzyıl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7268" y="691376"/>
            <a:ext cx="11508059" cy="5898995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Avrupa’da faşizmin yükselişi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Almanya, İtalya, İspanya</a:t>
            </a: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481905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II. Dünya Savaşı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7268" y="691376"/>
            <a:ext cx="11508059" cy="5898995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b="1" dirty="0" smtClean="0"/>
              <a:t>1939-1945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Savaşın ekonomik, siyasi ve ideolojik sebepleri</a:t>
            </a: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598277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II. Dünya Savaşı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7268" y="691376"/>
            <a:ext cx="11508059" cy="5898995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b="1" dirty="0" smtClean="0"/>
              <a:t>1939-1945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Savaş süreci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Cepheler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Taraflar</a:t>
            </a: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741331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II. Dünya Savaşı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7268" y="691376"/>
            <a:ext cx="11508059" cy="5898995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b="1" dirty="0" smtClean="0"/>
              <a:t>1939-1945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Atom bombası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Savaşın sonucu ve etkileri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II. Dünya Savaşı’nın </a:t>
            </a:r>
            <a:r>
              <a:rPr lang="tr-TR" smtClean="0"/>
              <a:t>dünya tarihindeki önemi</a:t>
            </a: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62106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60</Words>
  <Application>Microsoft Office PowerPoint</Application>
  <PresentationFormat>Geniş ekran</PresentationFormat>
  <Paragraphs>60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20. Yüzyıl</vt:lpstr>
      <vt:lpstr>20. Yüzyıl</vt:lpstr>
      <vt:lpstr>II. Dünya Savaşı</vt:lpstr>
      <vt:lpstr>II. Dünya Savaşı</vt:lpstr>
      <vt:lpstr>II. Dünya Savaşı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20. Yüzyıl</dc:title>
  <dc:creator>Windows Kullanıcısı</dc:creator>
  <cp:lastModifiedBy>Windows Kullanıcısı</cp:lastModifiedBy>
  <cp:revision>4</cp:revision>
  <dcterms:created xsi:type="dcterms:W3CDTF">2019-05-08T19:36:56Z</dcterms:created>
  <dcterms:modified xsi:type="dcterms:W3CDTF">2019-05-08T19:39:48Z</dcterms:modified>
</cp:coreProperties>
</file>