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58AF1-F893-445B-866D-8A8D3701D7E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0874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479910-81AD-4306-9F1F-C7EB36F62832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1F9B6B-C9DB-4209-BCE9-AE7279643D7A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1571612"/>
            <a:ext cx="7851648" cy="247174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ZTM 316 </a:t>
            </a:r>
            <a:r>
              <a:rPr lang="en-US" dirty="0" err="1" smtClean="0"/>
              <a:t>Mekanizmalar</a:t>
            </a:r>
            <a:r>
              <a:rPr lang="en-US" dirty="0" smtClean="0"/>
              <a:t> </a:t>
            </a:r>
            <a:r>
              <a:rPr lang="tr-TR" smtClean="0"/>
              <a:t/>
            </a:r>
            <a:br>
              <a:rPr lang="tr-TR" smtClean="0"/>
            </a:br>
            <a:r>
              <a:rPr lang="tr-TR" dirty="0" smtClean="0">
                <a:solidFill>
                  <a:schemeClr val="tx1"/>
                </a:solidFill>
              </a:rPr>
              <a:t/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8.Hafta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2976" y="4714884"/>
            <a:ext cx="6400800" cy="1271587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chemeClr val="bg1"/>
                </a:solidFill>
              </a:rPr>
              <a:t>Prof. Dr. Ramazan ÖZTÜRK</a:t>
            </a:r>
          </a:p>
        </p:txBody>
      </p:sp>
      <p:sp>
        <p:nvSpPr>
          <p:cNvPr id="205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A039F8-46BD-4F7C-9FD6-31A8E8024D9C}" type="slidenum">
              <a:rPr lang="tr-TR" smtClean="0">
                <a:solidFill>
                  <a:srgbClr val="FFFFFF"/>
                </a:solidFill>
              </a:rPr>
              <a:pPr eaLnBrk="1" hangingPunct="1"/>
              <a:t>1</a:t>
            </a:fld>
            <a:endParaRPr lang="tr-TR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17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7" name="Picture 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979712" y="836712"/>
            <a:ext cx="5507037" cy="5761037"/>
          </a:xfrm>
          <a:noFill/>
        </p:spPr>
      </p:pic>
      <p:sp>
        <p:nvSpPr>
          <p:cNvPr id="82946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6B945F-8C78-44A9-B412-DCAFE65009FA}" type="slidenum">
              <a:rPr lang="tr-TR" smtClean="0"/>
              <a:pPr eaLnBrk="1" hangingPunct="1"/>
              <a:t>10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185476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zh-TW" sz="4000" dirty="0" smtClean="0">
                <a:solidFill>
                  <a:schemeClr val="tx1"/>
                </a:solidFill>
              </a:rPr>
              <a:t>Tarım </a:t>
            </a:r>
            <a:r>
              <a:rPr lang="tr-TR" altLang="zh-TW" sz="4000" dirty="0" err="1" smtClean="0">
                <a:solidFill>
                  <a:schemeClr val="tx1"/>
                </a:solidFill>
              </a:rPr>
              <a:t>Makinalarıda</a:t>
            </a:r>
            <a:r>
              <a:rPr lang="tr-TR" altLang="zh-TW" sz="4000" dirty="0" smtClean="0">
                <a:solidFill>
                  <a:schemeClr val="tx1"/>
                </a:solidFill>
              </a:rPr>
              <a:t> Mekanizmalar</a:t>
            </a:r>
            <a:endParaRPr lang="tr-TR" sz="4000" dirty="0" smtClean="0">
              <a:solidFill>
                <a:schemeClr val="tx1"/>
              </a:solidFill>
            </a:endParaRPr>
          </a:p>
        </p:txBody>
      </p:sp>
      <p:pic>
        <p:nvPicPr>
          <p:cNvPr id="74756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475656" y="2060848"/>
            <a:ext cx="5616575" cy="3981450"/>
          </a:xfrm>
          <a:noFill/>
        </p:spPr>
      </p:pic>
      <p:sp>
        <p:nvSpPr>
          <p:cNvPr id="7475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3BB77AE-229B-4627-83C5-D33D79E427FD}" type="slidenum">
              <a:rPr lang="tr-TR" smtClean="0"/>
              <a:pPr eaLnBrk="1" hangingPunct="1"/>
              <a:t>2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856313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9" name="Picture 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827088" y="908050"/>
            <a:ext cx="5832475" cy="5018088"/>
          </a:xfrm>
          <a:noFill/>
        </p:spPr>
      </p:pic>
      <p:sp>
        <p:nvSpPr>
          <p:cNvPr id="75778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74DEB7E-5013-462C-8ED6-CABEC3D90B5A}" type="slidenum">
              <a:rPr lang="tr-TR" smtClean="0"/>
              <a:pPr eaLnBrk="1" hangingPunct="1"/>
              <a:t>3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3583078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3" name="Picture 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755576" y="1700808"/>
            <a:ext cx="7345362" cy="3556000"/>
          </a:xfrm>
          <a:noFill/>
        </p:spPr>
      </p:pic>
      <p:sp>
        <p:nvSpPr>
          <p:cNvPr id="76802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E3A4F1-708D-4326-A824-30B76204B74F}" type="slidenum">
              <a:rPr lang="tr-TR" smtClean="0"/>
              <a:pPr eaLnBrk="1" hangingPunct="1"/>
              <a:t>4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158283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7" name="Picture 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403648" y="908720"/>
            <a:ext cx="6264275" cy="5019675"/>
          </a:xfrm>
          <a:noFill/>
        </p:spPr>
      </p:pic>
      <p:sp>
        <p:nvSpPr>
          <p:cNvPr id="77826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5AC249-1A5B-4CC2-8C00-DCB5AACE304B}" type="slidenum">
              <a:rPr lang="tr-TR" smtClean="0"/>
              <a:pPr eaLnBrk="1" hangingPunct="1"/>
              <a:t>5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4057199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1" name="Picture 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763688" y="1268760"/>
            <a:ext cx="5689600" cy="5064125"/>
          </a:xfrm>
          <a:noFill/>
        </p:spPr>
      </p:pic>
      <p:sp>
        <p:nvSpPr>
          <p:cNvPr id="78850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9E0552-5575-4D9A-AB3A-18A38959528B}" type="slidenum">
              <a:rPr lang="tr-TR" smtClean="0"/>
              <a:pPr eaLnBrk="1" hangingPunct="1"/>
              <a:t>6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4058399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5" name="Picture 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115616" y="1700808"/>
            <a:ext cx="7343775" cy="4184650"/>
          </a:xfrm>
          <a:noFill/>
        </p:spPr>
      </p:pic>
      <p:sp>
        <p:nvSpPr>
          <p:cNvPr id="79874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7C453EA-6E03-47C9-8284-8D3DD9A2EC2D}" type="slidenum">
              <a:rPr lang="tr-TR" smtClean="0"/>
              <a:pPr eaLnBrk="1" hangingPunct="1"/>
              <a:t>7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633411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9" name="Picture 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67544" y="1700808"/>
            <a:ext cx="8064500" cy="4090988"/>
          </a:xfrm>
          <a:noFill/>
        </p:spPr>
      </p:pic>
      <p:sp>
        <p:nvSpPr>
          <p:cNvPr id="80898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9A7E93B-0B91-4F86-97D6-2EE7AE2B3191}" type="slidenum">
              <a:rPr lang="tr-TR" smtClean="0"/>
              <a:pPr eaLnBrk="1" hangingPunct="1"/>
              <a:t>8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1727843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3" name="Picture 5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619672" y="1052736"/>
            <a:ext cx="5616575" cy="5259388"/>
          </a:xfrm>
          <a:noFill/>
        </p:spPr>
      </p:pic>
      <p:sp>
        <p:nvSpPr>
          <p:cNvPr id="81922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54188A-7961-4015-B1C5-F336E72C5FCB}" type="slidenum">
              <a:rPr lang="tr-TR" smtClean="0"/>
              <a:pPr eaLnBrk="1" hangingPunct="1"/>
              <a:t>9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xmlns="" val="2103379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22</Words>
  <Application>Microsoft Office PowerPoint</Application>
  <PresentationFormat>Ekran Gösterisi (4:3)</PresentationFormat>
  <Paragraphs>13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Akış</vt:lpstr>
      <vt:lpstr>ZTM 316 Mekanizmalar   8.Hafta</vt:lpstr>
      <vt:lpstr>Tarım Makinalarıda Mekanizmalar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ACAR</dc:creator>
  <cp:lastModifiedBy>Ramazan ÖZTÜRK</cp:lastModifiedBy>
  <cp:revision>5</cp:revision>
  <dcterms:created xsi:type="dcterms:W3CDTF">2017-11-21T18:24:11Z</dcterms:created>
  <dcterms:modified xsi:type="dcterms:W3CDTF">2018-05-14T14:37:54Z</dcterms:modified>
</cp:coreProperties>
</file>