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1068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783C-563B-4A79-9D77-3A40913BAAEB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CC43B-DCE7-44CF-ABD2-842649C0785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783C-563B-4A79-9D77-3A40913BAAEB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CC43B-DCE7-44CF-ABD2-842649C0785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783C-563B-4A79-9D77-3A40913BAAEB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CC43B-DCE7-44CF-ABD2-842649C0785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783C-563B-4A79-9D77-3A40913BAAEB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CC43B-DCE7-44CF-ABD2-842649C0785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783C-563B-4A79-9D77-3A40913BAAEB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CC43B-DCE7-44CF-ABD2-842649C0785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783C-563B-4A79-9D77-3A40913BAAEB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CC43B-DCE7-44CF-ABD2-842649C0785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783C-563B-4A79-9D77-3A40913BAAEB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CC43B-DCE7-44CF-ABD2-842649C0785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783C-563B-4A79-9D77-3A40913BAAEB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CC43B-DCE7-44CF-ABD2-842649C0785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783C-563B-4A79-9D77-3A40913BAAEB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CC43B-DCE7-44CF-ABD2-842649C0785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783C-563B-4A79-9D77-3A40913BAAEB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CC43B-DCE7-44CF-ABD2-842649C0785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783C-563B-4A79-9D77-3A40913BAAEB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CC43B-DCE7-44CF-ABD2-842649C0785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F8783C-563B-4A79-9D77-3A40913BAAEB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CC43B-DCE7-44CF-ABD2-842649C07852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İslam Devletler Hukukunda Savaş ve Barış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Kavramlar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tr-TR" dirty="0" smtClean="0"/>
          </a:p>
          <a:p>
            <a:r>
              <a:rPr lang="tr-TR" dirty="0" err="1" smtClean="0"/>
              <a:t>Cihâd</a:t>
            </a:r>
            <a:endParaRPr lang="tr-TR" dirty="0" smtClean="0"/>
          </a:p>
          <a:p>
            <a:r>
              <a:rPr lang="tr-TR" dirty="0" err="1" smtClean="0"/>
              <a:t>Kıtâl</a:t>
            </a:r>
            <a:endParaRPr lang="tr-TR" dirty="0" smtClean="0"/>
          </a:p>
          <a:p>
            <a:r>
              <a:rPr lang="tr-TR" dirty="0" err="1" smtClean="0"/>
              <a:t>Dâru’l</a:t>
            </a:r>
            <a:r>
              <a:rPr lang="tr-TR" dirty="0" smtClean="0"/>
              <a:t>-İslam</a:t>
            </a:r>
          </a:p>
          <a:p>
            <a:pPr lvl="1"/>
            <a:r>
              <a:rPr lang="tr-TR" dirty="0" smtClean="0"/>
              <a:t>Müslim</a:t>
            </a:r>
          </a:p>
          <a:p>
            <a:pPr lvl="1"/>
            <a:r>
              <a:rPr lang="tr-TR" dirty="0" smtClean="0"/>
              <a:t>Zimmî</a:t>
            </a:r>
          </a:p>
          <a:p>
            <a:pPr lvl="1"/>
            <a:r>
              <a:rPr lang="tr-TR" dirty="0" err="1" smtClean="0"/>
              <a:t>Müste’men</a:t>
            </a:r>
            <a:endParaRPr lang="tr-TR" dirty="0" smtClean="0"/>
          </a:p>
          <a:p>
            <a:r>
              <a:rPr lang="tr-TR" dirty="0" err="1" smtClean="0"/>
              <a:t>Dâru’l</a:t>
            </a:r>
            <a:r>
              <a:rPr lang="tr-TR" dirty="0" smtClean="0"/>
              <a:t>-</a:t>
            </a:r>
            <a:r>
              <a:rPr lang="tr-TR" dirty="0" err="1" smtClean="0"/>
              <a:t>Harb</a:t>
            </a:r>
            <a:endParaRPr lang="tr-TR" dirty="0" smtClean="0"/>
          </a:p>
          <a:p>
            <a:pPr lvl="1"/>
            <a:r>
              <a:rPr lang="tr-TR" dirty="0" err="1" smtClean="0"/>
              <a:t>Harbî</a:t>
            </a:r>
            <a:r>
              <a:rPr lang="tr-TR" dirty="0" smtClean="0"/>
              <a:t> 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Cihad’ın</a:t>
            </a:r>
            <a:r>
              <a:rPr lang="tr-TR" dirty="0" smtClean="0"/>
              <a:t> tanımı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Cihad</a:t>
            </a:r>
            <a:r>
              <a:rPr lang="tr-TR" dirty="0" smtClean="0"/>
              <a:t>, hak dine davet ve bu daveti kabul etmeyip bizimle savaşan gayr-i Müslimlerle savaş yapmaktır.</a:t>
            </a:r>
          </a:p>
          <a:p>
            <a:pPr lvl="1"/>
            <a:r>
              <a:rPr lang="tr-TR" dirty="0" smtClean="0"/>
              <a:t>Davet</a:t>
            </a:r>
          </a:p>
          <a:p>
            <a:pPr lvl="1"/>
            <a:r>
              <a:rPr lang="tr-TR" dirty="0" smtClean="0"/>
              <a:t>Savaş’ın gayr-i </a:t>
            </a:r>
            <a:r>
              <a:rPr lang="tr-TR" dirty="0" err="1" smtClean="0"/>
              <a:t>müslimler</a:t>
            </a:r>
            <a:r>
              <a:rPr lang="tr-TR" dirty="0" smtClean="0"/>
              <a:t> tarafından başlatılması</a:t>
            </a:r>
          </a:p>
          <a:p>
            <a:pPr lvl="1"/>
            <a:r>
              <a:rPr lang="tr-TR" dirty="0" smtClean="0"/>
              <a:t>Gayr-i </a:t>
            </a:r>
            <a:r>
              <a:rPr lang="tr-TR" dirty="0" err="1" smtClean="0"/>
              <a:t>müslim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66945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Daru’l</a:t>
            </a:r>
            <a:r>
              <a:rPr lang="tr-TR" dirty="0" smtClean="0"/>
              <a:t>-İslam </a:t>
            </a:r>
            <a:r>
              <a:rPr lang="tr-TR" dirty="0" err="1" smtClean="0"/>
              <a:t>Daru’l</a:t>
            </a:r>
            <a:r>
              <a:rPr lang="tr-TR" dirty="0" smtClean="0"/>
              <a:t>-Harp ayrımı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Daru’l</a:t>
            </a:r>
            <a:r>
              <a:rPr lang="tr-TR" dirty="0" smtClean="0"/>
              <a:t>-İslam: Müslümanların can ve mal güvenliğine sahip olduğu bölgelere verilen isimdir.</a:t>
            </a:r>
          </a:p>
          <a:p>
            <a:r>
              <a:rPr lang="tr-TR" dirty="0" err="1" smtClean="0"/>
              <a:t>Daru’l</a:t>
            </a:r>
            <a:r>
              <a:rPr lang="tr-TR" dirty="0" smtClean="0"/>
              <a:t>-Harp: Müslümanların can ve mal güvenliğine sahip olmadıkları bölgelere verilen isimdir.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70820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Daru’l</a:t>
            </a:r>
            <a:r>
              <a:rPr lang="tr-TR" dirty="0" smtClean="0"/>
              <a:t>-İslam’a müntesip olanlar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Müslim</a:t>
            </a:r>
          </a:p>
          <a:p>
            <a:endParaRPr lang="tr-TR" dirty="0" smtClean="0"/>
          </a:p>
          <a:p>
            <a:r>
              <a:rPr lang="tr-TR" dirty="0" smtClean="0"/>
              <a:t>Zimmî: </a:t>
            </a:r>
            <a:r>
              <a:rPr lang="tr-TR" dirty="0" err="1" smtClean="0"/>
              <a:t>Daru’l</a:t>
            </a:r>
            <a:r>
              <a:rPr lang="tr-TR" dirty="0" smtClean="0"/>
              <a:t>-İslam’da vatandaş olarak yaşayan gayr-i Müslimlere verilen isimdir.</a:t>
            </a:r>
          </a:p>
          <a:p>
            <a:pPr lvl="1"/>
            <a:r>
              <a:rPr lang="tr-TR" dirty="0" smtClean="0"/>
              <a:t>Zimmet akdi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3137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Müste’men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Müste’men</a:t>
            </a:r>
            <a:r>
              <a:rPr lang="tr-TR" dirty="0" smtClean="0"/>
              <a:t>: </a:t>
            </a:r>
            <a:r>
              <a:rPr lang="tr-TR" dirty="0" err="1" smtClean="0"/>
              <a:t>Daru’l</a:t>
            </a:r>
            <a:r>
              <a:rPr lang="tr-TR" dirty="0" smtClean="0"/>
              <a:t>-İslam’da geçici olarak bulunan ve vatandaş olmayan gayr-i </a:t>
            </a:r>
            <a:r>
              <a:rPr lang="tr-TR" dirty="0" err="1" smtClean="0"/>
              <a:t>müslimlerdir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 smtClean="0"/>
          </a:p>
          <a:p>
            <a:pPr lvl="1"/>
            <a:r>
              <a:rPr lang="tr-TR" dirty="0" err="1" smtClean="0"/>
              <a:t>Eman</a:t>
            </a:r>
            <a:endParaRPr lang="tr-TR" dirty="0" smtClean="0"/>
          </a:p>
          <a:p>
            <a:pPr marL="457200" lvl="1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87028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Modern Hukuk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i="1" dirty="0"/>
              <a:t>             Savaş ilanı:</a:t>
            </a:r>
          </a:p>
          <a:p>
            <a:pPr lvl="1"/>
            <a:r>
              <a:rPr lang="tr-TR" dirty="0"/>
              <a:t> </a:t>
            </a:r>
            <a:r>
              <a:rPr lang="tr-TR" b="1" dirty="0" smtClean="0"/>
              <a:t>Madde </a:t>
            </a:r>
            <a:r>
              <a:rPr lang="tr-TR" b="1" dirty="0"/>
              <a:t>14 -–</a:t>
            </a:r>
            <a:r>
              <a:rPr lang="tr-TR" dirty="0"/>
              <a:t>Savaş ilanına Türkiye Büyük Millet Meclisi tarafından karar verilir. </a:t>
            </a:r>
            <a:r>
              <a:rPr lang="tr-TR" smtClean="0"/>
              <a:t>… ülkenin </a:t>
            </a:r>
            <a:r>
              <a:rPr lang="tr-TR" dirty="0"/>
              <a:t>ani bir silahlı saldırıya uğraması ve bu sebeple silahlı kuvvet kullanılmasına derhal karar verilmesinin kaçınılmaz olması halinde </a:t>
            </a:r>
            <a:r>
              <a:rPr lang="tr-TR"/>
              <a:t>Cumhurbaşkanı </a:t>
            </a:r>
            <a:r>
              <a:rPr lang="tr-TR" smtClean="0"/>
              <a:t>da </a:t>
            </a:r>
            <a:r>
              <a:rPr lang="tr-TR" dirty="0"/>
              <a:t>Türk Silahlı Kuvvetlerinin kullanılmasına karar verebilir.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104</Words>
  <Application>Microsoft Office PowerPoint</Application>
  <PresentationFormat>Ekran Gösterisi (4:3)</PresentationFormat>
  <Paragraphs>31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0" baseType="lpstr">
      <vt:lpstr>Arial</vt:lpstr>
      <vt:lpstr>Calibri</vt:lpstr>
      <vt:lpstr>Ofis Teması</vt:lpstr>
      <vt:lpstr>İslam Devletler Hukukunda Savaş ve Barış</vt:lpstr>
      <vt:lpstr>Kavramlar </vt:lpstr>
      <vt:lpstr>Cihad’ın tanımı</vt:lpstr>
      <vt:lpstr>Daru’l-İslam Daru’l-Harp ayrımı</vt:lpstr>
      <vt:lpstr>Daru’l-İslam’a müntesip olanlar</vt:lpstr>
      <vt:lpstr>Müste’men</vt:lpstr>
      <vt:lpstr>Modern Hukuk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İslam Devletler Hukukunda Savaş ve Barış</dc:title>
  <dc:creator>user</dc:creator>
  <cp:lastModifiedBy>user</cp:lastModifiedBy>
  <cp:revision>4</cp:revision>
  <dcterms:created xsi:type="dcterms:W3CDTF">2014-12-03T19:58:55Z</dcterms:created>
  <dcterms:modified xsi:type="dcterms:W3CDTF">2019-04-12T09:36:39Z</dcterms:modified>
</cp:coreProperties>
</file>