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theme/theme3.xml" ContentType="application/vnd.openxmlformats-officedocument.theme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theme/theme4.xml" ContentType="application/vnd.openxmlformats-officedocument.theme+xml"/>
  <Override PartName="/ppt/theme/themeOverride7.xml" ContentType="application/vnd.openxmlformats-officedocument.themeOverride+xml"/>
  <Override PartName="/ppt/theme/themeOverride8.xml" ContentType="application/vnd.openxmlformats-officedocument.themeOverride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theme/theme5.xml" ContentType="application/vnd.openxmlformats-officedocument.theme+xml"/>
  <Override PartName="/ppt/theme/themeOverride9.xml" ContentType="application/vnd.openxmlformats-officedocument.themeOverride+xml"/>
  <Override PartName="/ppt/theme/themeOverride10.xml" ContentType="application/vnd.openxmlformats-officedocument.themeOverride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theme/theme6.xml" ContentType="application/vnd.openxmlformats-officedocument.theme+xml"/>
  <Override PartName="/ppt/theme/themeOverride11.xml" ContentType="application/vnd.openxmlformats-officedocument.themeOverride+xml"/>
  <Override PartName="/ppt/theme/themeOverride12.xml" ContentType="application/vnd.openxmlformats-officedocument.themeOverride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theme/theme7.xml" ContentType="application/vnd.openxmlformats-officedocument.theme+xml"/>
  <Override PartName="/ppt/theme/themeOverride13.xml" ContentType="application/vnd.openxmlformats-officedocument.themeOverride+xml"/>
  <Override PartName="/ppt/theme/themeOverride14.xml" ContentType="application/vnd.openxmlformats-officedocument.themeOverride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theme/theme8.xml" ContentType="application/vnd.openxmlformats-officedocument.theme+xml"/>
  <Override PartName="/ppt/theme/themeOverride15.xml" ContentType="application/vnd.openxmlformats-officedocument.themeOverride+xml"/>
  <Override PartName="/ppt/theme/themeOverride16.xml" ContentType="application/vnd.openxmlformats-officedocument.themeOverride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theme/theme9.xml" ContentType="application/vnd.openxmlformats-officedocument.theme+xml"/>
  <Override PartName="/ppt/theme/themeOverride17.xml" ContentType="application/vnd.openxmlformats-officedocument.themeOverride+xml"/>
  <Override PartName="/ppt/theme/themeOverride18.xml" ContentType="application/vnd.openxmlformats-officedocument.themeOverride+xml"/>
  <Override PartName="/ppt/slideLayouts/slideLayout127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Layouts/slideLayout130.xml" ContentType="application/vnd.openxmlformats-officedocument.presentationml.slideLayout+xml"/>
  <Override PartName="/ppt/slideLayouts/slideLayout131.xml" ContentType="application/vnd.openxmlformats-officedocument.presentationml.slideLayout+xml"/>
  <Override PartName="/ppt/slideLayouts/slideLayout132.xml" ContentType="application/vnd.openxmlformats-officedocument.presentationml.slideLayout+xml"/>
  <Override PartName="/ppt/slideLayouts/slideLayout133.xml" ContentType="application/vnd.openxmlformats-officedocument.presentationml.slideLayout+xml"/>
  <Override PartName="/ppt/slideLayouts/slideLayout134.xml" ContentType="application/vnd.openxmlformats-officedocument.presentationml.slideLayout+xml"/>
  <Override PartName="/ppt/slideLayouts/slideLayout135.xml" ContentType="application/vnd.openxmlformats-officedocument.presentationml.slideLayout+xml"/>
  <Override PartName="/ppt/slideLayouts/slideLayout136.xml" ContentType="application/vnd.openxmlformats-officedocument.presentationml.slideLayout+xml"/>
  <Override PartName="/ppt/slideLayouts/slideLayout137.xml" ContentType="application/vnd.openxmlformats-officedocument.presentationml.slideLayout+xml"/>
  <Override PartName="/ppt/slideLayouts/slideLayout138.xml" ContentType="application/vnd.openxmlformats-officedocument.presentationml.slideLayout+xml"/>
  <Override PartName="/ppt/slideLayouts/slideLayout139.xml" ContentType="application/vnd.openxmlformats-officedocument.presentationml.slideLayout+xml"/>
  <Override PartName="/ppt/slideLayouts/slideLayout140.xml" ContentType="application/vnd.openxmlformats-officedocument.presentationml.slideLayout+xml"/>
  <Override PartName="/ppt/theme/theme10.xml" ContentType="application/vnd.openxmlformats-officedocument.theme+xml"/>
  <Override PartName="/ppt/theme/themeOverride19.xml" ContentType="application/vnd.openxmlformats-officedocument.themeOverride+xml"/>
  <Override PartName="/ppt/theme/themeOverride20.xml" ContentType="application/vnd.openxmlformats-officedocument.themeOverride+xml"/>
  <Override PartName="/ppt/slideLayouts/slideLayout141.xml" ContentType="application/vnd.openxmlformats-officedocument.presentationml.slideLayout+xml"/>
  <Override PartName="/ppt/slideLayouts/slideLayout142.xml" ContentType="application/vnd.openxmlformats-officedocument.presentationml.slideLayout+xml"/>
  <Override PartName="/ppt/slideLayouts/slideLayout143.xml" ContentType="application/vnd.openxmlformats-officedocument.presentationml.slideLayout+xml"/>
  <Override PartName="/ppt/slideLayouts/slideLayout144.xml" ContentType="application/vnd.openxmlformats-officedocument.presentationml.slideLayout+xml"/>
  <Override PartName="/ppt/slideLayouts/slideLayout145.xml" ContentType="application/vnd.openxmlformats-officedocument.presentationml.slideLayout+xml"/>
  <Override PartName="/ppt/slideLayouts/slideLayout146.xml" ContentType="application/vnd.openxmlformats-officedocument.presentationml.slideLayout+xml"/>
  <Override PartName="/ppt/slideLayouts/slideLayout147.xml" ContentType="application/vnd.openxmlformats-officedocument.presentationml.slideLayout+xml"/>
  <Override PartName="/ppt/slideLayouts/slideLayout148.xml" ContentType="application/vnd.openxmlformats-officedocument.presentationml.slideLayout+xml"/>
  <Override PartName="/ppt/slideLayouts/slideLayout149.xml" ContentType="application/vnd.openxmlformats-officedocument.presentationml.slideLayout+xml"/>
  <Override PartName="/ppt/slideLayouts/slideLayout150.xml" ContentType="application/vnd.openxmlformats-officedocument.presentationml.slideLayout+xml"/>
  <Override PartName="/ppt/slideLayouts/slideLayout151.xml" ContentType="application/vnd.openxmlformats-officedocument.presentationml.slideLayout+xml"/>
  <Override PartName="/ppt/slideLayouts/slideLayout152.xml" ContentType="application/vnd.openxmlformats-officedocument.presentationml.slideLayout+xml"/>
  <Override PartName="/ppt/slideLayouts/slideLayout153.xml" ContentType="application/vnd.openxmlformats-officedocument.presentationml.slideLayout+xml"/>
  <Override PartName="/ppt/slideLayouts/slideLayout154.xml" ContentType="application/vnd.openxmlformats-officedocument.presentationml.slideLayout+xml"/>
  <Override PartName="/ppt/theme/theme11.xml" ContentType="application/vnd.openxmlformats-officedocument.theme+xml"/>
  <Override PartName="/ppt/theme/themeOverride21.xml" ContentType="application/vnd.openxmlformats-officedocument.themeOverride+xml"/>
  <Override PartName="/ppt/theme/themeOverride22.xml" ContentType="application/vnd.openxmlformats-officedocument.themeOverride+xml"/>
  <Override PartName="/ppt/slideLayouts/slideLayout155.xml" ContentType="application/vnd.openxmlformats-officedocument.presentationml.slideLayout+xml"/>
  <Override PartName="/ppt/slideLayouts/slideLayout156.xml" ContentType="application/vnd.openxmlformats-officedocument.presentationml.slideLayout+xml"/>
  <Override PartName="/ppt/slideLayouts/slideLayout157.xml" ContentType="application/vnd.openxmlformats-officedocument.presentationml.slideLayout+xml"/>
  <Override PartName="/ppt/slideLayouts/slideLayout158.xml" ContentType="application/vnd.openxmlformats-officedocument.presentationml.slideLayout+xml"/>
  <Override PartName="/ppt/slideLayouts/slideLayout159.xml" ContentType="application/vnd.openxmlformats-officedocument.presentationml.slideLayout+xml"/>
  <Override PartName="/ppt/slideLayouts/slideLayout160.xml" ContentType="application/vnd.openxmlformats-officedocument.presentationml.slideLayout+xml"/>
  <Override PartName="/ppt/slideLayouts/slideLayout161.xml" ContentType="application/vnd.openxmlformats-officedocument.presentationml.slideLayout+xml"/>
  <Override PartName="/ppt/slideLayouts/slideLayout162.xml" ContentType="application/vnd.openxmlformats-officedocument.presentationml.slideLayout+xml"/>
  <Override PartName="/ppt/slideLayouts/slideLayout163.xml" ContentType="application/vnd.openxmlformats-officedocument.presentationml.slideLayout+xml"/>
  <Override PartName="/ppt/slideLayouts/slideLayout164.xml" ContentType="application/vnd.openxmlformats-officedocument.presentationml.slideLayout+xml"/>
  <Override PartName="/ppt/slideLayouts/slideLayout165.xml" ContentType="application/vnd.openxmlformats-officedocument.presentationml.slideLayout+xml"/>
  <Override PartName="/ppt/theme/theme1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5" r:id="rId2"/>
    <p:sldMasterId id="2147483720" r:id="rId3"/>
    <p:sldMasterId id="2147483735" r:id="rId4"/>
    <p:sldMasterId id="2147483750" r:id="rId5"/>
    <p:sldMasterId id="2147483765" r:id="rId6"/>
    <p:sldMasterId id="2147483780" r:id="rId7"/>
    <p:sldMasterId id="2147483795" r:id="rId8"/>
    <p:sldMasterId id="2147483810" r:id="rId9"/>
    <p:sldMasterId id="2147483825" r:id="rId10"/>
    <p:sldMasterId id="2147483840" r:id="rId11"/>
    <p:sldMasterId id="2147483855" r:id="rId12"/>
  </p:sldMasterIdLst>
  <p:sldIdLst>
    <p:sldId id="257" r:id="rId13"/>
    <p:sldId id="270" r:id="rId14"/>
    <p:sldId id="261" r:id="rId15"/>
    <p:sldId id="262" r:id="rId16"/>
    <p:sldId id="263" r:id="rId17"/>
    <p:sldId id="264" r:id="rId18"/>
    <p:sldId id="258" r:id="rId19"/>
    <p:sldId id="265" r:id="rId20"/>
    <p:sldId id="266" r:id="rId21"/>
    <p:sldId id="267" r:id="rId22"/>
    <p:sldId id="268" r:id="rId23"/>
    <p:sldId id="269" r:id="rId24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1" d="100"/>
          <a:sy n="81" d="100"/>
        </p:scale>
        <p:origin x="120" y="7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1.xml"/><Relationship Id="rId18" Type="http://schemas.openxmlformats.org/officeDocument/2006/relationships/slide" Target="slides/slide6.xml"/><Relationship Id="rId26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9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slide" Target="slides/slide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4.xml"/><Relationship Id="rId20" Type="http://schemas.openxmlformats.org/officeDocument/2006/relationships/slide" Target="slides/slide8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12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3.xml"/><Relationship Id="rId23" Type="http://schemas.openxmlformats.org/officeDocument/2006/relationships/slide" Target="slides/slide11.xml"/><Relationship Id="rId28" Type="http://schemas.openxmlformats.org/officeDocument/2006/relationships/tableStyles" Target="tableStyles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7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2.xml"/><Relationship Id="rId22" Type="http://schemas.openxmlformats.org/officeDocument/2006/relationships/slide" Target="slides/slide10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0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8.xml"/><Relationship Id="rId1" Type="http://schemas.openxmlformats.org/officeDocument/2006/relationships/themeOverride" Target="../theme/themeOverride16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9.xml"/><Relationship Id="rId1" Type="http://schemas.openxmlformats.org/officeDocument/2006/relationships/themeOverride" Target="../theme/themeOverride17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9.xml"/><Relationship Id="rId1" Type="http://schemas.openxmlformats.org/officeDocument/2006/relationships/themeOverride" Target="../theme/themeOverride18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0.xml"/><Relationship Id="rId1" Type="http://schemas.openxmlformats.org/officeDocument/2006/relationships/themeOverride" Target="../theme/themeOverride19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0.xml"/><Relationship Id="rId1" Type="http://schemas.openxmlformats.org/officeDocument/2006/relationships/themeOverride" Target="../theme/themeOverride20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1.xml"/><Relationship Id="rId1" Type="http://schemas.openxmlformats.org/officeDocument/2006/relationships/themeOverride" Target="../theme/themeOverride21.xml"/></Relationships>
</file>

<file path=ppt/slideLayouts/_rels/slideLayout1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1.xml"/><Relationship Id="rId1" Type="http://schemas.openxmlformats.org/officeDocument/2006/relationships/themeOverride" Target="../theme/themeOverride22.xml"/></Relationships>
</file>

<file path=ppt/slideLayouts/_rels/slideLayout1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3.xml"/></Relationships>
</file>

<file path=ppt/slideLayouts/_rels/slideLayout1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4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3.xml"/><Relationship Id="rId1" Type="http://schemas.openxmlformats.org/officeDocument/2006/relationships/themeOverride" Target="../theme/themeOverride5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3.xml"/><Relationship Id="rId1" Type="http://schemas.openxmlformats.org/officeDocument/2006/relationships/themeOverride" Target="../theme/themeOverride6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4.xml"/><Relationship Id="rId1" Type="http://schemas.openxmlformats.org/officeDocument/2006/relationships/themeOverride" Target="../theme/themeOverride7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4.xml"/><Relationship Id="rId1" Type="http://schemas.openxmlformats.org/officeDocument/2006/relationships/themeOverride" Target="../theme/themeOverride8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5.xml"/><Relationship Id="rId1" Type="http://schemas.openxmlformats.org/officeDocument/2006/relationships/themeOverride" Target="../theme/themeOverride9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5.xml"/><Relationship Id="rId1" Type="http://schemas.openxmlformats.org/officeDocument/2006/relationships/themeOverride" Target="../theme/themeOverride10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6.xml"/><Relationship Id="rId1" Type="http://schemas.openxmlformats.org/officeDocument/2006/relationships/themeOverride" Target="../theme/themeOverride11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6.xml"/><Relationship Id="rId1" Type="http://schemas.openxmlformats.org/officeDocument/2006/relationships/themeOverride" Target="../theme/themeOverride12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7.xml"/><Relationship Id="rId1" Type="http://schemas.openxmlformats.org/officeDocument/2006/relationships/themeOverride" Target="../theme/themeOverride13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7.xml"/><Relationship Id="rId1" Type="http://schemas.openxmlformats.org/officeDocument/2006/relationships/themeOverride" Target="../theme/themeOverride14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8.xml"/><Relationship Id="rId1" Type="http://schemas.openxmlformats.org/officeDocument/2006/relationships/themeOverride" Target="../theme/themeOverride15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Başlık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17" name="16 Alt Başlık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tr-TR" smtClean="0"/>
              <a:t>Asıl alt başlık stilini düzenlemek için tıklatın</a:t>
            </a:r>
            <a:endParaRPr lang="en-US"/>
          </a:p>
        </p:txBody>
      </p:sp>
      <p:sp>
        <p:nvSpPr>
          <p:cNvPr id="4" name="2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1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2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pPr>
              <a:defRPr/>
            </a:pPr>
            <a:fld id="{A1C137D1-56BD-4735-A36B-FAA1C355F5BC}" type="slidenum">
              <a:rPr lang="tr-TR" altLang="en-US"/>
              <a:pPr>
                <a:defRPr/>
              </a:pPr>
              <a:t>‹#›</a:t>
            </a:fld>
            <a:endParaRPr lang="tr-TR" altLang="en-US"/>
          </a:p>
        </p:txBody>
      </p:sp>
    </p:spTree>
    <p:extLst>
      <p:ext uri="{BB962C8B-B14F-4D97-AF65-F5344CB8AC3E}">
        <p14:creationId xmlns:p14="http://schemas.microsoft.com/office/powerpoint/2010/main" val="47860354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D5B783-B71E-4997-8EC9-BD8143C764A3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623302713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2909C2-4B08-4351-B603-9C997A19FB65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891245470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pPr>
              <a:defRPr/>
            </a:pPr>
            <a:fld id="{235B56BE-3F42-4218-9481-FFB4A0FDE401}" type="slidenum">
              <a:rPr lang="tr-TR" altLang="en-US"/>
              <a:pPr>
                <a:defRPr/>
              </a:pPr>
              <a:t>‹#›</a:t>
            </a:fld>
            <a:endParaRPr lang="tr-TR" altLang="en-US"/>
          </a:p>
        </p:txBody>
      </p:sp>
    </p:spTree>
    <p:extLst>
      <p:ext uri="{BB962C8B-B14F-4D97-AF65-F5344CB8AC3E}">
        <p14:creationId xmlns:p14="http://schemas.microsoft.com/office/powerpoint/2010/main" val="345820127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2BC423-6606-4435-B239-6C32621016DA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116003547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272EE6-D21E-4C6F-B0CA-A94D1C1841E2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4278167764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43BB78-094C-45B8-8B6A-4FEF04124A9B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529046482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0BEB1B-5275-4BAC-B77C-A360658DAE11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736001465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066A53-8443-400E-B42F-D20A82400FE5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668273556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3 Tek Köşesi Kesik ve Yuvarlatılmış Dikdörtgen"/>
          <p:cNvSpPr/>
          <p:nvPr/>
        </p:nvSpPr>
        <p:spPr>
          <a:xfrm rot="420000" flipV="1">
            <a:off x="4220633" y="1108075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Font typeface="MS Mincho" pitchFamily="49" charset="-128"/>
              <a:buNone/>
              <a:defRPr/>
            </a:pPr>
            <a:endParaRPr lang="en-US" sz="2600" b="1">
              <a:solidFill>
                <a:prstClr val="white"/>
              </a:solidFill>
            </a:endParaRPr>
          </a:p>
        </p:txBody>
      </p:sp>
      <p:sp>
        <p:nvSpPr>
          <p:cNvPr id="6" name="14 Dik Üçgen"/>
          <p:cNvSpPr/>
          <p:nvPr/>
        </p:nvSpPr>
        <p:spPr>
          <a:xfrm rot="420000" flipV="1">
            <a:off x="10672234" y="5359401"/>
            <a:ext cx="207433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Font typeface="MS Mincho" pitchFamily="49" charset="-128"/>
              <a:buNone/>
              <a:defRPr/>
            </a:pPr>
            <a:endParaRPr lang="en-US" sz="2600" b="1">
              <a:solidFill>
                <a:prstClr val="white"/>
              </a:solidFill>
            </a:endParaRPr>
          </a:p>
        </p:txBody>
      </p:sp>
      <p:sp>
        <p:nvSpPr>
          <p:cNvPr id="7" name="15 Serbest Form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Font typeface="MS Mincho" pitchFamily="49" charset="-128"/>
              <a:buNone/>
              <a:defRPr/>
            </a:pPr>
            <a:endParaRPr lang="en-US" sz="2600" b="1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8" name="16 Serbest Form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Font typeface="MS Mincho" pitchFamily="49" charset="-128"/>
              <a:buNone/>
              <a:defRPr/>
            </a:pPr>
            <a:endParaRPr lang="en-US" sz="2600" b="1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tr-TR" noProof="0" smtClean="0"/>
              <a:t>Resim eklemek için simgeyi tıklatın</a:t>
            </a:r>
            <a:endParaRPr lang="en-US" noProof="0" dirty="0"/>
          </a:p>
        </p:txBody>
      </p:sp>
      <p:sp>
        <p:nvSpPr>
          <p:cNvPr id="9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0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1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29EE5C-2886-46E5-A9B2-8AA58AD70A71}" type="slidenum">
              <a:rPr lang="tr-TR" altLang="en-US"/>
              <a:pPr>
                <a:defRPr/>
              </a:pPr>
              <a:t>‹#›</a:t>
            </a:fld>
            <a:endParaRPr lang="tr-TR" altLang="en-US"/>
          </a:p>
        </p:txBody>
      </p:sp>
    </p:spTree>
    <p:extLst>
      <p:ext uri="{BB962C8B-B14F-4D97-AF65-F5344CB8AC3E}">
        <p14:creationId xmlns:p14="http://schemas.microsoft.com/office/powerpoint/2010/main" val="223967275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D5B783-B71E-4997-8EC9-BD8143C764A3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527742376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DD1085-74AE-4791-A540-FED1DE850893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42150965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DD1085-74AE-4791-A540-FED1DE850893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873988188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Başlık ve Tab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122238"/>
            <a:ext cx="10058400" cy="12954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Tablo Yer Tutucusu"/>
          <p:cNvSpPr>
            <a:spLocks noGrp="1"/>
          </p:cNvSpPr>
          <p:nvPr>
            <p:ph type="tbl" idx="1"/>
          </p:nvPr>
        </p:nvSpPr>
        <p:spPr>
          <a:xfrm>
            <a:off x="609600" y="1719263"/>
            <a:ext cx="10972800" cy="4411662"/>
          </a:xfrm>
        </p:spPr>
        <p:txBody>
          <a:bodyPr>
            <a:normAutofit/>
          </a:bodyPr>
          <a:lstStyle/>
          <a:p>
            <a:pPr lvl="0"/>
            <a:endParaRPr lang="tr-TR" noProof="0" smtClean="0"/>
          </a:p>
        </p:txBody>
      </p:sp>
      <p:sp>
        <p:nvSpPr>
          <p:cNvPr id="4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55E3E7-D525-4059-84EE-B41EFE51CDFD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266922058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Başlık, Metin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122238"/>
            <a:ext cx="10058400" cy="12954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sz="half" idx="1"/>
          </p:nvPr>
        </p:nvSpPr>
        <p:spPr>
          <a:xfrm>
            <a:off x="609600" y="1719263"/>
            <a:ext cx="5384800" cy="4411662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197600" y="1719263"/>
            <a:ext cx="5384800" cy="4411662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220288-06AF-4DE5-A3DE-92B310859A9C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229834866"/>
      </p:ext>
    </p:extLst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Başlık, Metin ve 2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122238"/>
            <a:ext cx="10058400" cy="12954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sz="half" idx="1"/>
          </p:nvPr>
        </p:nvSpPr>
        <p:spPr>
          <a:xfrm>
            <a:off x="609600" y="1719263"/>
            <a:ext cx="5384800" cy="4411662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quarter" idx="2"/>
          </p:nvPr>
        </p:nvSpPr>
        <p:spPr>
          <a:xfrm>
            <a:off x="6197600" y="1719264"/>
            <a:ext cx="5384800" cy="2128837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3"/>
          </p:nvPr>
        </p:nvSpPr>
        <p:spPr>
          <a:xfrm>
            <a:off x="6197600" y="4000501"/>
            <a:ext cx="5384800" cy="2130425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992D87-3BA8-4E0F-8B6A-0146474C6712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332627185"/>
      </p:ext>
    </p:extLst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Başlık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17" name="16 Alt Başlık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tr-TR" smtClean="0"/>
              <a:t>Asıl alt başlık stilini düzenlemek için tıklatın</a:t>
            </a:r>
            <a:endParaRPr lang="en-US"/>
          </a:p>
        </p:txBody>
      </p:sp>
      <p:sp>
        <p:nvSpPr>
          <p:cNvPr id="4" name="2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1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2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pPr>
              <a:defRPr/>
            </a:pPr>
            <a:fld id="{A1C137D1-56BD-4735-A36B-FAA1C355F5BC}" type="slidenum">
              <a:rPr lang="tr-TR" altLang="en-US"/>
              <a:pPr>
                <a:defRPr/>
              </a:pPr>
              <a:t>‹#›</a:t>
            </a:fld>
            <a:endParaRPr lang="tr-TR" altLang="en-US"/>
          </a:p>
        </p:txBody>
      </p:sp>
    </p:spTree>
    <p:extLst>
      <p:ext uri="{BB962C8B-B14F-4D97-AF65-F5344CB8AC3E}">
        <p14:creationId xmlns:p14="http://schemas.microsoft.com/office/powerpoint/2010/main" val="270499732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2909C2-4B08-4351-B603-9C997A19FB65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246096016"/>
      </p:ext>
    </p:extLst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pPr>
              <a:defRPr/>
            </a:pPr>
            <a:fld id="{235B56BE-3F42-4218-9481-FFB4A0FDE401}" type="slidenum">
              <a:rPr lang="tr-TR" altLang="en-US"/>
              <a:pPr>
                <a:defRPr/>
              </a:pPr>
              <a:t>‹#›</a:t>
            </a:fld>
            <a:endParaRPr lang="tr-TR" altLang="en-US"/>
          </a:p>
        </p:txBody>
      </p:sp>
    </p:spTree>
    <p:extLst>
      <p:ext uri="{BB962C8B-B14F-4D97-AF65-F5344CB8AC3E}">
        <p14:creationId xmlns:p14="http://schemas.microsoft.com/office/powerpoint/2010/main" val="416722708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2BC423-6606-4435-B239-6C32621016DA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2630933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272EE6-D21E-4C6F-B0CA-A94D1C1841E2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129689597"/>
      </p:ext>
    </p:extLst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43BB78-094C-45B8-8B6A-4FEF04124A9B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448625421"/>
      </p:ext>
    </p:extLst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0BEB1B-5275-4BAC-B77C-A360658DAE11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40558800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Başlık ve Tab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122238"/>
            <a:ext cx="10058400" cy="12954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Tablo Yer Tutucusu"/>
          <p:cNvSpPr>
            <a:spLocks noGrp="1"/>
          </p:cNvSpPr>
          <p:nvPr>
            <p:ph type="tbl" idx="1"/>
          </p:nvPr>
        </p:nvSpPr>
        <p:spPr>
          <a:xfrm>
            <a:off x="609600" y="1719263"/>
            <a:ext cx="10972800" cy="4411662"/>
          </a:xfrm>
        </p:spPr>
        <p:txBody>
          <a:bodyPr>
            <a:normAutofit/>
          </a:bodyPr>
          <a:lstStyle/>
          <a:p>
            <a:pPr lvl="0"/>
            <a:endParaRPr lang="tr-TR" noProof="0" smtClean="0"/>
          </a:p>
        </p:txBody>
      </p:sp>
      <p:sp>
        <p:nvSpPr>
          <p:cNvPr id="4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55E3E7-D525-4059-84EE-B41EFE51CDFD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4032124946"/>
      </p:ext>
    </p:extLst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066A53-8443-400E-B42F-D20A82400FE5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441677247"/>
      </p:ext>
    </p:extLst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3 Tek Köşesi Kesik ve Yuvarlatılmış Dikdörtgen"/>
          <p:cNvSpPr/>
          <p:nvPr/>
        </p:nvSpPr>
        <p:spPr>
          <a:xfrm rot="420000" flipV="1">
            <a:off x="4220633" y="1108075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Font typeface="MS Mincho" pitchFamily="49" charset="-128"/>
              <a:buNone/>
              <a:defRPr/>
            </a:pPr>
            <a:endParaRPr lang="en-US" sz="2600" b="1">
              <a:solidFill>
                <a:prstClr val="white"/>
              </a:solidFill>
            </a:endParaRPr>
          </a:p>
        </p:txBody>
      </p:sp>
      <p:sp>
        <p:nvSpPr>
          <p:cNvPr id="6" name="14 Dik Üçgen"/>
          <p:cNvSpPr/>
          <p:nvPr/>
        </p:nvSpPr>
        <p:spPr>
          <a:xfrm rot="420000" flipV="1">
            <a:off x="10672234" y="5359401"/>
            <a:ext cx="207433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Font typeface="MS Mincho" pitchFamily="49" charset="-128"/>
              <a:buNone/>
              <a:defRPr/>
            </a:pPr>
            <a:endParaRPr lang="en-US" sz="2600" b="1">
              <a:solidFill>
                <a:prstClr val="white"/>
              </a:solidFill>
            </a:endParaRPr>
          </a:p>
        </p:txBody>
      </p:sp>
      <p:sp>
        <p:nvSpPr>
          <p:cNvPr id="7" name="15 Serbest Form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Font typeface="MS Mincho" pitchFamily="49" charset="-128"/>
              <a:buNone/>
              <a:defRPr/>
            </a:pPr>
            <a:endParaRPr lang="en-US" sz="2600" b="1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8" name="16 Serbest Form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Font typeface="MS Mincho" pitchFamily="49" charset="-128"/>
              <a:buNone/>
              <a:defRPr/>
            </a:pPr>
            <a:endParaRPr lang="en-US" sz="2600" b="1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tr-TR" noProof="0" smtClean="0"/>
              <a:t>Resim eklemek için simgeyi tıklatın</a:t>
            </a:r>
            <a:endParaRPr lang="en-US" noProof="0" dirty="0"/>
          </a:p>
        </p:txBody>
      </p:sp>
      <p:sp>
        <p:nvSpPr>
          <p:cNvPr id="9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0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1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29EE5C-2886-46E5-A9B2-8AA58AD70A71}" type="slidenum">
              <a:rPr lang="tr-TR" altLang="en-US"/>
              <a:pPr>
                <a:defRPr/>
              </a:pPr>
              <a:t>‹#›</a:t>
            </a:fld>
            <a:endParaRPr lang="tr-TR" altLang="en-US"/>
          </a:p>
        </p:txBody>
      </p:sp>
    </p:spTree>
    <p:extLst>
      <p:ext uri="{BB962C8B-B14F-4D97-AF65-F5344CB8AC3E}">
        <p14:creationId xmlns:p14="http://schemas.microsoft.com/office/powerpoint/2010/main" val="4079250057"/>
      </p:ext>
    </p:extLst>
  </p:cSld>
  <p:clrMapOvr>
    <a:masterClrMapping/>
  </p:clrMapOvr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D5B783-B71E-4997-8EC9-BD8143C764A3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171305128"/>
      </p:ext>
    </p:extLst>
  </p:cSld>
  <p:clrMapOvr>
    <a:masterClrMapping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DD1085-74AE-4791-A540-FED1DE850893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642554215"/>
      </p:ext>
    </p:extLst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Başlık ve Tab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122238"/>
            <a:ext cx="10058400" cy="12954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Tablo Yer Tutucusu"/>
          <p:cNvSpPr>
            <a:spLocks noGrp="1"/>
          </p:cNvSpPr>
          <p:nvPr>
            <p:ph type="tbl" idx="1"/>
          </p:nvPr>
        </p:nvSpPr>
        <p:spPr>
          <a:xfrm>
            <a:off x="609600" y="1719263"/>
            <a:ext cx="10972800" cy="4411662"/>
          </a:xfrm>
        </p:spPr>
        <p:txBody>
          <a:bodyPr>
            <a:normAutofit/>
          </a:bodyPr>
          <a:lstStyle/>
          <a:p>
            <a:pPr lvl="0"/>
            <a:endParaRPr lang="tr-TR" noProof="0" smtClean="0"/>
          </a:p>
        </p:txBody>
      </p:sp>
      <p:sp>
        <p:nvSpPr>
          <p:cNvPr id="4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55E3E7-D525-4059-84EE-B41EFE51CDFD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067792075"/>
      </p:ext>
    </p:extLst>
  </p:cSld>
  <p:clrMapOvr>
    <a:masterClrMapping/>
  </p:clrMapOvr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Başlık, Metin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122238"/>
            <a:ext cx="10058400" cy="12954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sz="half" idx="1"/>
          </p:nvPr>
        </p:nvSpPr>
        <p:spPr>
          <a:xfrm>
            <a:off x="609600" y="1719263"/>
            <a:ext cx="5384800" cy="4411662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197600" y="1719263"/>
            <a:ext cx="5384800" cy="4411662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220288-06AF-4DE5-A3DE-92B310859A9C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583661120"/>
      </p:ext>
    </p:extLst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Başlık, Metin ve 2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122238"/>
            <a:ext cx="10058400" cy="12954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sz="half" idx="1"/>
          </p:nvPr>
        </p:nvSpPr>
        <p:spPr>
          <a:xfrm>
            <a:off x="609600" y="1719263"/>
            <a:ext cx="5384800" cy="4411662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quarter" idx="2"/>
          </p:nvPr>
        </p:nvSpPr>
        <p:spPr>
          <a:xfrm>
            <a:off x="6197600" y="1719264"/>
            <a:ext cx="5384800" cy="2128837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3"/>
          </p:nvPr>
        </p:nvSpPr>
        <p:spPr>
          <a:xfrm>
            <a:off x="6197600" y="4000501"/>
            <a:ext cx="5384800" cy="2130425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992D87-3BA8-4E0F-8B6A-0146474C6712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48594633"/>
      </p:ext>
    </p:extLst>
  </p:cSld>
  <p:clrMapOvr>
    <a:masterClrMapping/>
  </p:clrMapOvr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Başlık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17" name="16 Alt Başlık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tr-TR" smtClean="0"/>
              <a:t>Asıl alt başlık stilini düzenlemek için tıklatın</a:t>
            </a:r>
            <a:endParaRPr lang="en-US"/>
          </a:p>
        </p:txBody>
      </p:sp>
      <p:sp>
        <p:nvSpPr>
          <p:cNvPr id="4" name="2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1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2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pPr>
              <a:defRPr/>
            </a:pPr>
            <a:fld id="{A1C137D1-56BD-4735-A36B-FAA1C355F5BC}" type="slidenum">
              <a:rPr lang="tr-TR" altLang="en-US"/>
              <a:pPr>
                <a:defRPr/>
              </a:pPr>
              <a:t>‹#›</a:t>
            </a:fld>
            <a:endParaRPr lang="tr-TR" altLang="en-US"/>
          </a:p>
        </p:txBody>
      </p:sp>
    </p:spTree>
    <p:extLst>
      <p:ext uri="{BB962C8B-B14F-4D97-AF65-F5344CB8AC3E}">
        <p14:creationId xmlns:p14="http://schemas.microsoft.com/office/powerpoint/2010/main" val="277963153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2909C2-4B08-4351-B603-9C997A19FB65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09406877"/>
      </p:ext>
    </p:extLst>
  </p:cSld>
  <p:clrMapOvr>
    <a:masterClrMapping/>
  </p:clrMapOvr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pPr>
              <a:defRPr/>
            </a:pPr>
            <a:fld id="{235B56BE-3F42-4218-9481-FFB4A0FDE401}" type="slidenum">
              <a:rPr lang="tr-TR" altLang="en-US"/>
              <a:pPr>
                <a:defRPr/>
              </a:pPr>
              <a:t>‹#›</a:t>
            </a:fld>
            <a:endParaRPr lang="tr-TR" altLang="en-US"/>
          </a:p>
        </p:txBody>
      </p:sp>
    </p:spTree>
    <p:extLst>
      <p:ext uri="{BB962C8B-B14F-4D97-AF65-F5344CB8AC3E}">
        <p14:creationId xmlns:p14="http://schemas.microsoft.com/office/powerpoint/2010/main" val="216145112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Başlık, Metin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122238"/>
            <a:ext cx="10058400" cy="12954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sz="half" idx="1"/>
          </p:nvPr>
        </p:nvSpPr>
        <p:spPr>
          <a:xfrm>
            <a:off x="609600" y="1719263"/>
            <a:ext cx="5384800" cy="4411662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197600" y="1719263"/>
            <a:ext cx="5384800" cy="4411662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220288-06AF-4DE5-A3DE-92B310859A9C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96522351"/>
      </p:ext>
    </p:extLst>
  </p:cSld>
  <p:clrMapOvr>
    <a:masterClrMapping/>
  </p:clrMapOvr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2BC423-6606-4435-B239-6C32621016DA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108579406"/>
      </p:ext>
    </p:extLst>
  </p:cSld>
  <p:clrMapOvr>
    <a:masterClrMapping/>
  </p:clrMapOvr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272EE6-D21E-4C6F-B0CA-A94D1C1841E2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599834543"/>
      </p:ext>
    </p:extLst>
  </p:cSld>
  <p:clrMapOvr>
    <a:masterClrMapping/>
  </p:clrMapOvr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43BB78-094C-45B8-8B6A-4FEF04124A9B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461051032"/>
      </p:ext>
    </p:extLst>
  </p:cSld>
  <p:clrMapOvr>
    <a:masterClrMapping/>
  </p:clrMapOvr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0BEB1B-5275-4BAC-B77C-A360658DAE11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4279080634"/>
      </p:ext>
    </p:extLst>
  </p:cSld>
  <p:clrMapOvr>
    <a:masterClrMapping/>
  </p:clrMapOvr>
</p:sldLayout>
</file>

<file path=ppt/slideLayouts/slideLayout13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066A53-8443-400E-B42F-D20A82400FE5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881133333"/>
      </p:ext>
    </p:extLst>
  </p:cSld>
  <p:clrMapOvr>
    <a:masterClrMapping/>
  </p:clrMapOvr>
</p:sldLayout>
</file>

<file path=ppt/slideLayouts/slideLayout1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3 Tek Köşesi Kesik ve Yuvarlatılmış Dikdörtgen"/>
          <p:cNvSpPr/>
          <p:nvPr/>
        </p:nvSpPr>
        <p:spPr>
          <a:xfrm rot="420000" flipV="1">
            <a:off x="4220633" y="1108075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Font typeface="MS Mincho" pitchFamily="49" charset="-128"/>
              <a:buNone/>
              <a:defRPr/>
            </a:pPr>
            <a:endParaRPr lang="en-US" sz="2600" b="1">
              <a:solidFill>
                <a:prstClr val="white"/>
              </a:solidFill>
            </a:endParaRPr>
          </a:p>
        </p:txBody>
      </p:sp>
      <p:sp>
        <p:nvSpPr>
          <p:cNvPr id="6" name="14 Dik Üçgen"/>
          <p:cNvSpPr/>
          <p:nvPr/>
        </p:nvSpPr>
        <p:spPr>
          <a:xfrm rot="420000" flipV="1">
            <a:off x="10672234" y="5359401"/>
            <a:ext cx="207433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Font typeface="MS Mincho" pitchFamily="49" charset="-128"/>
              <a:buNone/>
              <a:defRPr/>
            </a:pPr>
            <a:endParaRPr lang="en-US" sz="2600" b="1">
              <a:solidFill>
                <a:prstClr val="white"/>
              </a:solidFill>
            </a:endParaRPr>
          </a:p>
        </p:txBody>
      </p:sp>
      <p:sp>
        <p:nvSpPr>
          <p:cNvPr id="7" name="15 Serbest Form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Font typeface="MS Mincho" pitchFamily="49" charset="-128"/>
              <a:buNone/>
              <a:defRPr/>
            </a:pPr>
            <a:endParaRPr lang="en-US" sz="2600" b="1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8" name="16 Serbest Form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Font typeface="MS Mincho" pitchFamily="49" charset="-128"/>
              <a:buNone/>
              <a:defRPr/>
            </a:pPr>
            <a:endParaRPr lang="en-US" sz="2600" b="1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tr-TR" noProof="0" smtClean="0"/>
              <a:t>Resim eklemek için simgeyi tıklatın</a:t>
            </a:r>
            <a:endParaRPr lang="en-US" noProof="0" dirty="0"/>
          </a:p>
        </p:txBody>
      </p:sp>
      <p:sp>
        <p:nvSpPr>
          <p:cNvPr id="9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0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1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29EE5C-2886-46E5-A9B2-8AA58AD70A71}" type="slidenum">
              <a:rPr lang="tr-TR" altLang="en-US"/>
              <a:pPr>
                <a:defRPr/>
              </a:pPr>
              <a:t>‹#›</a:t>
            </a:fld>
            <a:endParaRPr lang="tr-TR" altLang="en-US"/>
          </a:p>
        </p:txBody>
      </p:sp>
    </p:spTree>
    <p:extLst>
      <p:ext uri="{BB962C8B-B14F-4D97-AF65-F5344CB8AC3E}">
        <p14:creationId xmlns:p14="http://schemas.microsoft.com/office/powerpoint/2010/main" val="1127300816"/>
      </p:ext>
    </p:extLst>
  </p:cSld>
  <p:clrMapOvr>
    <a:masterClrMapping/>
  </p:clrMapOvr>
</p:sldLayout>
</file>

<file path=ppt/slideLayouts/slideLayout1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D5B783-B71E-4997-8EC9-BD8143C764A3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344857779"/>
      </p:ext>
    </p:extLst>
  </p:cSld>
  <p:clrMapOvr>
    <a:masterClrMapping/>
  </p:clrMapOvr>
</p:sldLayout>
</file>

<file path=ppt/slideLayouts/slideLayout1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DD1085-74AE-4791-A540-FED1DE850893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876234578"/>
      </p:ext>
    </p:extLst>
  </p:cSld>
  <p:clrMapOvr>
    <a:masterClrMapping/>
  </p:clrMapOvr>
</p:sldLayout>
</file>

<file path=ppt/slideLayouts/slideLayout138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Başlık ve Tab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122238"/>
            <a:ext cx="10058400" cy="12954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Tablo Yer Tutucusu"/>
          <p:cNvSpPr>
            <a:spLocks noGrp="1"/>
          </p:cNvSpPr>
          <p:nvPr>
            <p:ph type="tbl" idx="1"/>
          </p:nvPr>
        </p:nvSpPr>
        <p:spPr>
          <a:xfrm>
            <a:off x="609600" y="1719263"/>
            <a:ext cx="10972800" cy="4411662"/>
          </a:xfrm>
        </p:spPr>
        <p:txBody>
          <a:bodyPr>
            <a:normAutofit/>
          </a:bodyPr>
          <a:lstStyle/>
          <a:p>
            <a:pPr lvl="0"/>
            <a:endParaRPr lang="tr-TR" noProof="0" smtClean="0"/>
          </a:p>
        </p:txBody>
      </p:sp>
      <p:sp>
        <p:nvSpPr>
          <p:cNvPr id="4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55E3E7-D525-4059-84EE-B41EFE51CDFD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957131484"/>
      </p:ext>
    </p:extLst>
  </p:cSld>
  <p:clrMapOvr>
    <a:masterClrMapping/>
  </p:clrMapOvr>
</p:sldLayout>
</file>

<file path=ppt/slideLayouts/slideLayout139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Başlık, Metin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122238"/>
            <a:ext cx="10058400" cy="12954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sz="half" idx="1"/>
          </p:nvPr>
        </p:nvSpPr>
        <p:spPr>
          <a:xfrm>
            <a:off x="609600" y="1719263"/>
            <a:ext cx="5384800" cy="4411662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197600" y="1719263"/>
            <a:ext cx="5384800" cy="4411662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220288-06AF-4DE5-A3DE-92B310859A9C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5578657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Başlık, Metin ve 2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122238"/>
            <a:ext cx="10058400" cy="12954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sz="half" idx="1"/>
          </p:nvPr>
        </p:nvSpPr>
        <p:spPr>
          <a:xfrm>
            <a:off x="609600" y="1719263"/>
            <a:ext cx="5384800" cy="4411662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quarter" idx="2"/>
          </p:nvPr>
        </p:nvSpPr>
        <p:spPr>
          <a:xfrm>
            <a:off x="6197600" y="1719264"/>
            <a:ext cx="5384800" cy="2128837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3"/>
          </p:nvPr>
        </p:nvSpPr>
        <p:spPr>
          <a:xfrm>
            <a:off x="6197600" y="4000501"/>
            <a:ext cx="5384800" cy="2130425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992D87-3BA8-4E0F-8B6A-0146474C6712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958274333"/>
      </p:ext>
    </p:extLst>
  </p:cSld>
  <p:clrMapOvr>
    <a:masterClrMapping/>
  </p:clrMapOvr>
</p:sldLayout>
</file>

<file path=ppt/slideLayouts/slideLayout140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Başlık, Metin ve 2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122238"/>
            <a:ext cx="10058400" cy="12954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sz="half" idx="1"/>
          </p:nvPr>
        </p:nvSpPr>
        <p:spPr>
          <a:xfrm>
            <a:off x="609600" y="1719263"/>
            <a:ext cx="5384800" cy="4411662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quarter" idx="2"/>
          </p:nvPr>
        </p:nvSpPr>
        <p:spPr>
          <a:xfrm>
            <a:off x="6197600" y="1719264"/>
            <a:ext cx="5384800" cy="2128837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3"/>
          </p:nvPr>
        </p:nvSpPr>
        <p:spPr>
          <a:xfrm>
            <a:off x="6197600" y="4000501"/>
            <a:ext cx="5384800" cy="2130425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992D87-3BA8-4E0F-8B6A-0146474C6712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763395337"/>
      </p:ext>
    </p:extLst>
  </p:cSld>
  <p:clrMapOvr>
    <a:masterClrMapping/>
  </p:clrMapOvr>
</p:sldLayout>
</file>

<file path=ppt/slideLayouts/slideLayout1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Başlık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17" name="16 Alt Başlık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tr-TR" smtClean="0"/>
              <a:t>Asıl alt başlık stilini düzenlemek için tıklatın</a:t>
            </a:r>
            <a:endParaRPr lang="en-US"/>
          </a:p>
        </p:txBody>
      </p:sp>
      <p:sp>
        <p:nvSpPr>
          <p:cNvPr id="4" name="2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1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2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pPr>
              <a:defRPr/>
            </a:pPr>
            <a:fld id="{A1C137D1-56BD-4735-A36B-FAA1C355F5BC}" type="slidenum">
              <a:rPr lang="tr-TR" altLang="en-US"/>
              <a:pPr>
                <a:defRPr/>
              </a:pPr>
              <a:t>‹#›</a:t>
            </a:fld>
            <a:endParaRPr lang="tr-TR" altLang="en-US"/>
          </a:p>
        </p:txBody>
      </p:sp>
    </p:spTree>
    <p:extLst>
      <p:ext uri="{BB962C8B-B14F-4D97-AF65-F5344CB8AC3E}">
        <p14:creationId xmlns:p14="http://schemas.microsoft.com/office/powerpoint/2010/main" val="80919588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4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2909C2-4B08-4351-B603-9C997A19FB65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810645804"/>
      </p:ext>
    </p:extLst>
  </p:cSld>
  <p:clrMapOvr>
    <a:masterClrMapping/>
  </p:clrMapOvr>
</p:sldLayout>
</file>

<file path=ppt/slideLayouts/slideLayout14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pPr>
              <a:defRPr/>
            </a:pPr>
            <a:fld id="{235B56BE-3F42-4218-9481-FFB4A0FDE401}" type="slidenum">
              <a:rPr lang="tr-TR" altLang="en-US"/>
              <a:pPr>
                <a:defRPr/>
              </a:pPr>
              <a:t>‹#›</a:t>
            </a:fld>
            <a:endParaRPr lang="tr-TR" altLang="en-US"/>
          </a:p>
        </p:txBody>
      </p:sp>
    </p:spTree>
    <p:extLst>
      <p:ext uri="{BB962C8B-B14F-4D97-AF65-F5344CB8AC3E}">
        <p14:creationId xmlns:p14="http://schemas.microsoft.com/office/powerpoint/2010/main" val="564555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4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2BC423-6606-4435-B239-6C32621016DA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726215302"/>
      </p:ext>
    </p:extLst>
  </p:cSld>
  <p:clrMapOvr>
    <a:masterClrMapping/>
  </p:clrMapOvr>
</p:sldLayout>
</file>

<file path=ppt/slideLayouts/slideLayout14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272EE6-D21E-4C6F-B0CA-A94D1C1841E2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350491859"/>
      </p:ext>
    </p:extLst>
  </p:cSld>
  <p:clrMapOvr>
    <a:masterClrMapping/>
  </p:clrMapOvr>
</p:sldLayout>
</file>

<file path=ppt/slideLayouts/slideLayout14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43BB78-094C-45B8-8B6A-4FEF04124A9B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64355872"/>
      </p:ext>
    </p:extLst>
  </p:cSld>
  <p:clrMapOvr>
    <a:masterClrMapping/>
  </p:clrMapOvr>
</p:sldLayout>
</file>

<file path=ppt/slideLayouts/slideLayout14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0BEB1B-5275-4BAC-B77C-A360658DAE11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4219003041"/>
      </p:ext>
    </p:extLst>
  </p:cSld>
  <p:clrMapOvr>
    <a:masterClrMapping/>
  </p:clrMapOvr>
</p:sldLayout>
</file>

<file path=ppt/slideLayouts/slideLayout14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066A53-8443-400E-B42F-D20A82400FE5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94086541"/>
      </p:ext>
    </p:extLst>
  </p:cSld>
  <p:clrMapOvr>
    <a:masterClrMapping/>
  </p:clrMapOvr>
</p:sldLayout>
</file>

<file path=ppt/slideLayouts/slideLayout14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3 Tek Köşesi Kesik ve Yuvarlatılmış Dikdörtgen"/>
          <p:cNvSpPr/>
          <p:nvPr/>
        </p:nvSpPr>
        <p:spPr>
          <a:xfrm rot="420000" flipV="1">
            <a:off x="4220633" y="1108075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Font typeface="MS Mincho" pitchFamily="49" charset="-128"/>
              <a:buNone/>
              <a:defRPr/>
            </a:pPr>
            <a:endParaRPr lang="en-US" sz="2600" b="1">
              <a:solidFill>
                <a:prstClr val="white"/>
              </a:solidFill>
            </a:endParaRPr>
          </a:p>
        </p:txBody>
      </p:sp>
      <p:sp>
        <p:nvSpPr>
          <p:cNvPr id="6" name="14 Dik Üçgen"/>
          <p:cNvSpPr/>
          <p:nvPr/>
        </p:nvSpPr>
        <p:spPr>
          <a:xfrm rot="420000" flipV="1">
            <a:off x="10672234" y="5359401"/>
            <a:ext cx="207433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Font typeface="MS Mincho" pitchFamily="49" charset="-128"/>
              <a:buNone/>
              <a:defRPr/>
            </a:pPr>
            <a:endParaRPr lang="en-US" sz="2600" b="1">
              <a:solidFill>
                <a:prstClr val="white"/>
              </a:solidFill>
            </a:endParaRPr>
          </a:p>
        </p:txBody>
      </p:sp>
      <p:sp>
        <p:nvSpPr>
          <p:cNvPr id="7" name="15 Serbest Form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Font typeface="MS Mincho" pitchFamily="49" charset="-128"/>
              <a:buNone/>
              <a:defRPr/>
            </a:pPr>
            <a:endParaRPr lang="en-US" sz="2600" b="1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8" name="16 Serbest Form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Font typeface="MS Mincho" pitchFamily="49" charset="-128"/>
              <a:buNone/>
              <a:defRPr/>
            </a:pPr>
            <a:endParaRPr lang="en-US" sz="2600" b="1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tr-TR" noProof="0" smtClean="0"/>
              <a:t>Resim eklemek için simgeyi tıklatın</a:t>
            </a:r>
            <a:endParaRPr lang="en-US" noProof="0" dirty="0"/>
          </a:p>
        </p:txBody>
      </p:sp>
      <p:sp>
        <p:nvSpPr>
          <p:cNvPr id="9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0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1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29EE5C-2886-46E5-A9B2-8AA58AD70A71}" type="slidenum">
              <a:rPr lang="tr-TR" altLang="en-US"/>
              <a:pPr>
                <a:defRPr/>
              </a:pPr>
              <a:t>‹#›</a:t>
            </a:fld>
            <a:endParaRPr lang="tr-TR" altLang="en-US"/>
          </a:p>
        </p:txBody>
      </p:sp>
    </p:spTree>
    <p:extLst>
      <p:ext uri="{BB962C8B-B14F-4D97-AF65-F5344CB8AC3E}">
        <p14:creationId xmlns:p14="http://schemas.microsoft.com/office/powerpoint/2010/main" val="5221909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Başlık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17" name="16 Alt Başlık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tr-TR" smtClean="0"/>
              <a:t>Asıl alt başlık stilini düzenlemek için tıklatın</a:t>
            </a:r>
            <a:endParaRPr lang="en-US"/>
          </a:p>
        </p:txBody>
      </p:sp>
      <p:sp>
        <p:nvSpPr>
          <p:cNvPr id="4" name="2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1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2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pPr>
              <a:defRPr/>
            </a:pPr>
            <a:fld id="{A1C137D1-56BD-4735-A36B-FAA1C355F5BC}" type="slidenum">
              <a:rPr lang="tr-TR" altLang="en-US"/>
              <a:pPr>
                <a:defRPr/>
              </a:pPr>
              <a:t>‹#›</a:t>
            </a:fld>
            <a:endParaRPr lang="tr-TR" altLang="en-US"/>
          </a:p>
        </p:txBody>
      </p:sp>
    </p:spTree>
    <p:extLst>
      <p:ext uri="{BB962C8B-B14F-4D97-AF65-F5344CB8AC3E}">
        <p14:creationId xmlns:p14="http://schemas.microsoft.com/office/powerpoint/2010/main" val="221670069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D5B783-B71E-4997-8EC9-BD8143C764A3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74656267"/>
      </p:ext>
    </p:extLst>
  </p:cSld>
  <p:clrMapOvr>
    <a:masterClrMapping/>
  </p:clrMapOvr>
</p:sldLayout>
</file>

<file path=ppt/slideLayouts/slideLayout15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DD1085-74AE-4791-A540-FED1DE850893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357019661"/>
      </p:ext>
    </p:extLst>
  </p:cSld>
  <p:clrMapOvr>
    <a:masterClrMapping/>
  </p:clrMapOvr>
</p:sldLayout>
</file>

<file path=ppt/slideLayouts/slideLayout15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Başlık ve Tab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122238"/>
            <a:ext cx="10058400" cy="12954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Tablo Yer Tutucusu"/>
          <p:cNvSpPr>
            <a:spLocks noGrp="1"/>
          </p:cNvSpPr>
          <p:nvPr>
            <p:ph type="tbl" idx="1"/>
          </p:nvPr>
        </p:nvSpPr>
        <p:spPr>
          <a:xfrm>
            <a:off x="609600" y="1719263"/>
            <a:ext cx="10972800" cy="4411662"/>
          </a:xfrm>
        </p:spPr>
        <p:txBody>
          <a:bodyPr>
            <a:normAutofit/>
          </a:bodyPr>
          <a:lstStyle/>
          <a:p>
            <a:pPr lvl="0"/>
            <a:endParaRPr lang="tr-TR" noProof="0" smtClean="0"/>
          </a:p>
        </p:txBody>
      </p:sp>
      <p:sp>
        <p:nvSpPr>
          <p:cNvPr id="4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55E3E7-D525-4059-84EE-B41EFE51CDFD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420847215"/>
      </p:ext>
    </p:extLst>
  </p:cSld>
  <p:clrMapOvr>
    <a:masterClrMapping/>
  </p:clrMapOvr>
</p:sldLayout>
</file>

<file path=ppt/slideLayouts/slideLayout15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Başlık, Metin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122238"/>
            <a:ext cx="10058400" cy="12954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sz="half" idx="1"/>
          </p:nvPr>
        </p:nvSpPr>
        <p:spPr>
          <a:xfrm>
            <a:off x="609600" y="1719263"/>
            <a:ext cx="5384800" cy="4411662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197600" y="1719263"/>
            <a:ext cx="5384800" cy="4411662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220288-06AF-4DE5-A3DE-92B310859A9C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918927536"/>
      </p:ext>
    </p:extLst>
  </p:cSld>
  <p:clrMapOvr>
    <a:masterClrMapping/>
  </p:clrMapOvr>
</p:sldLayout>
</file>

<file path=ppt/slideLayouts/slideLayout15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Başlık, Metin ve 2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122238"/>
            <a:ext cx="10058400" cy="12954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sz="half" idx="1"/>
          </p:nvPr>
        </p:nvSpPr>
        <p:spPr>
          <a:xfrm>
            <a:off x="609600" y="1719263"/>
            <a:ext cx="5384800" cy="4411662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quarter" idx="2"/>
          </p:nvPr>
        </p:nvSpPr>
        <p:spPr>
          <a:xfrm>
            <a:off x="6197600" y="1719264"/>
            <a:ext cx="5384800" cy="2128837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3"/>
          </p:nvPr>
        </p:nvSpPr>
        <p:spPr>
          <a:xfrm>
            <a:off x="6197600" y="4000501"/>
            <a:ext cx="5384800" cy="2130425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992D87-3BA8-4E0F-8B6A-0146474C6712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254398075"/>
      </p:ext>
    </p:extLst>
  </p:cSld>
  <p:clrMapOvr>
    <a:masterClrMapping/>
  </p:clrMapOvr>
</p:sldLayout>
</file>

<file path=ppt/slideLayouts/slideLayout15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2C151-4D43-4D3F-986A-F914DF817B0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7.11.2017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86DE0-62B7-44C1-B016-E5FB8BD3DBB4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1259576"/>
      </p:ext>
    </p:extLst>
  </p:cSld>
  <p:clrMapOvr>
    <a:masterClrMapping/>
  </p:clrMapOvr>
</p:sldLayout>
</file>

<file path=ppt/slideLayouts/slideLayout15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2C151-4D43-4D3F-986A-F914DF817B0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7.11.2017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86DE0-62B7-44C1-B016-E5FB8BD3DBB4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8072844"/>
      </p:ext>
    </p:extLst>
  </p:cSld>
  <p:clrMapOvr>
    <a:masterClrMapping/>
  </p:clrMapOvr>
</p:sldLayout>
</file>

<file path=ppt/slideLayouts/slideLayout15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2C151-4D43-4D3F-986A-F914DF817B0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7.11.2017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86DE0-62B7-44C1-B016-E5FB8BD3DBB4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0263446"/>
      </p:ext>
    </p:extLst>
  </p:cSld>
  <p:clrMapOvr>
    <a:masterClrMapping/>
  </p:clrMapOvr>
</p:sldLayout>
</file>

<file path=ppt/slideLayouts/slideLayout15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2C151-4D43-4D3F-986A-F914DF817B0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7.11.2017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86DE0-62B7-44C1-B016-E5FB8BD3DBB4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6135164"/>
      </p:ext>
    </p:extLst>
  </p:cSld>
  <p:clrMapOvr>
    <a:masterClrMapping/>
  </p:clrMapOvr>
</p:sldLayout>
</file>

<file path=ppt/slideLayouts/slideLayout15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2C151-4D43-4D3F-986A-F914DF817B0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7.11.2017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86DE0-62B7-44C1-B016-E5FB8BD3DBB4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778706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2909C2-4B08-4351-B603-9C997A19FB65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4020968313"/>
      </p:ext>
    </p:extLst>
  </p:cSld>
  <p:clrMapOvr>
    <a:masterClrMapping/>
  </p:clrMapOvr>
</p:sldLayout>
</file>

<file path=ppt/slideLayouts/slideLayout16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2C151-4D43-4D3F-986A-F914DF817B0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7.11.2017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86DE0-62B7-44C1-B016-E5FB8BD3DBB4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6326940"/>
      </p:ext>
    </p:extLst>
  </p:cSld>
  <p:clrMapOvr>
    <a:masterClrMapping/>
  </p:clrMapOvr>
</p:sldLayout>
</file>

<file path=ppt/slideLayouts/slideLayout16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2C151-4D43-4D3F-986A-F914DF817B0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7.11.2017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86DE0-62B7-44C1-B016-E5FB8BD3DBB4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3037613"/>
      </p:ext>
    </p:extLst>
  </p:cSld>
  <p:clrMapOvr>
    <a:masterClrMapping/>
  </p:clrMapOvr>
</p:sldLayout>
</file>

<file path=ppt/slideLayouts/slideLayout16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2C151-4D43-4D3F-986A-F914DF817B0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7.11.2017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86DE0-62B7-44C1-B016-E5FB8BD3DBB4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6459962"/>
      </p:ext>
    </p:extLst>
  </p:cSld>
  <p:clrMapOvr>
    <a:masterClrMapping/>
  </p:clrMapOvr>
</p:sldLayout>
</file>

<file path=ppt/slideLayouts/slideLayout16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2C151-4D43-4D3F-986A-F914DF817B0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7.11.2017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86DE0-62B7-44C1-B016-E5FB8BD3DBB4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4728745"/>
      </p:ext>
    </p:extLst>
  </p:cSld>
  <p:clrMapOvr>
    <a:masterClrMapping/>
  </p:clrMapOvr>
</p:sldLayout>
</file>

<file path=ppt/slideLayouts/slideLayout16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2C151-4D43-4D3F-986A-F914DF817B0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7.11.2017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86DE0-62B7-44C1-B016-E5FB8BD3DBB4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9075919"/>
      </p:ext>
    </p:extLst>
  </p:cSld>
  <p:clrMapOvr>
    <a:masterClrMapping/>
  </p:clrMapOvr>
</p:sldLayout>
</file>

<file path=ppt/slideLayouts/slideLayout1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2C151-4D43-4D3F-986A-F914DF817B0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7.11.2017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86DE0-62B7-44C1-B016-E5FB8BD3DBB4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639826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pPr>
              <a:defRPr/>
            </a:pPr>
            <a:fld id="{235B56BE-3F42-4218-9481-FFB4A0FDE401}" type="slidenum">
              <a:rPr lang="tr-TR" altLang="en-US"/>
              <a:pPr>
                <a:defRPr/>
              </a:pPr>
              <a:t>‹#›</a:t>
            </a:fld>
            <a:endParaRPr lang="tr-TR" altLang="en-US"/>
          </a:p>
        </p:txBody>
      </p:sp>
    </p:spTree>
    <p:extLst>
      <p:ext uri="{BB962C8B-B14F-4D97-AF65-F5344CB8AC3E}">
        <p14:creationId xmlns:p14="http://schemas.microsoft.com/office/powerpoint/2010/main" val="130937827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2BC423-6606-4435-B239-6C32621016DA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11454061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272EE6-D21E-4C6F-B0CA-A94D1C1841E2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2438466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2909C2-4B08-4351-B603-9C997A19FB65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15195689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43BB78-094C-45B8-8B6A-4FEF04124A9B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09429821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0BEB1B-5275-4BAC-B77C-A360658DAE11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06519505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066A53-8443-400E-B42F-D20A82400FE5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64719498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3 Tek Köşesi Kesik ve Yuvarlatılmış Dikdörtgen"/>
          <p:cNvSpPr/>
          <p:nvPr/>
        </p:nvSpPr>
        <p:spPr>
          <a:xfrm rot="420000" flipV="1">
            <a:off x="4220633" y="1108075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Font typeface="MS Mincho" pitchFamily="49" charset="-128"/>
              <a:buNone/>
              <a:defRPr/>
            </a:pPr>
            <a:endParaRPr lang="en-US" sz="2600" b="1">
              <a:solidFill>
                <a:prstClr val="white"/>
              </a:solidFill>
            </a:endParaRPr>
          </a:p>
        </p:txBody>
      </p:sp>
      <p:sp>
        <p:nvSpPr>
          <p:cNvPr id="6" name="14 Dik Üçgen"/>
          <p:cNvSpPr/>
          <p:nvPr/>
        </p:nvSpPr>
        <p:spPr>
          <a:xfrm rot="420000" flipV="1">
            <a:off x="10672234" y="5359401"/>
            <a:ext cx="207433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Font typeface="MS Mincho" pitchFamily="49" charset="-128"/>
              <a:buNone/>
              <a:defRPr/>
            </a:pPr>
            <a:endParaRPr lang="en-US" sz="2600" b="1">
              <a:solidFill>
                <a:prstClr val="white"/>
              </a:solidFill>
            </a:endParaRPr>
          </a:p>
        </p:txBody>
      </p:sp>
      <p:sp>
        <p:nvSpPr>
          <p:cNvPr id="7" name="15 Serbest Form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Font typeface="MS Mincho" pitchFamily="49" charset="-128"/>
              <a:buNone/>
              <a:defRPr/>
            </a:pPr>
            <a:endParaRPr lang="en-US" sz="2600" b="1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8" name="16 Serbest Form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Font typeface="MS Mincho" pitchFamily="49" charset="-128"/>
              <a:buNone/>
              <a:defRPr/>
            </a:pPr>
            <a:endParaRPr lang="en-US" sz="2600" b="1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tr-TR" noProof="0" smtClean="0"/>
              <a:t>Resim eklemek için simgeyi tıklatın</a:t>
            </a:r>
            <a:endParaRPr lang="en-US" noProof="0" dirty="0"/>
          </a:p>
        </p:txBody>
      </p:sp>
      <p:sp>
        <p:nvSpPr>
          <p:cNvPr id="9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0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1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29EE5C-2886-46E5-A9B2-8AA58AD70A71}" type="slidenum">
              <a:rPr lang="tr-TR" altLang="en-US"/>
              <a:pPr>
                <a:defRPr/>
              </a:pPr>
              <a:t>‹#›</a:t>
            </a:fld>
            <a:endParaRPr lang="tr-TR" altLang="en-US"/>
          </a:p>
        </p:txBody>
      </p:sp>
    </p:spTree>
    <p:extLst>
      <p:ext uri="{BB962C8B-B14F-4D97-AF65-F5344CB8AC3E}">
        <p14:creationId xmlns:p14="http://schemas.microsoft.com/office/powerpoint/2010/main" val="277555848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D5B783-B71E-4997-8EC9-BD8143C764A3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90943232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DD1085-74AE-4791-A540-FED1DE850893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94270573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Başlık ve Tab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122238"/>
            <a:ext cx="10058400" cy="12954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Tablo Yer Tutucusu"/>
          <p:cNvSpPr>
            <a:spLocks noGrp="1"/>
          </p:cNvSpPr>
          <p:nvPr>
            <p:ph type="tbl" idx="1"/>
          </p:nvPr>
        </p:nvSpPr>
        <p:spPr>
          <a:xfrm>
            <a:off x="609600" y="1719263"/>
            <a:ext cx="10972800" cy="4411662"/>
          </a:xfrm>
        </p:spPr>
        <p:txBody>
          <a:bodyPr>
            <a:normAutofit/>
          </a:bodyPr>
          <a:lstStyle/>
          <a:p>
            <a:pPr lvl="0"/>
            <a:endParaRPr lang="tr-TR" noProof="0" smtClean="0"/>
          </a:p>
        </p:txBody>
      </p:sp>
      <p:sp>
        <p:nvSpPr>
          <p:cNvPr id="4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55E3E7-D525-4059-84EE-B41EFE51CDFD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15447752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Başlık, Metin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122238"/>
            <a:ext cx="10058400" cy="12954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sz="half" idx="1"/>
          </p:nvPr>
        </p:nvSpPr>
        <p:spPr>
          <a:xfrm>
            <a:off x="609600" y="1719263"/>
            <a:ext cx="5384800" cy="4411662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197600" y="1719263"/>
            <a:ext cx="5384800" cy="4411662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220288-06AF-4DE5-A3DE-92B310859A9C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2890731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Başlık, Metin ve 2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122238"/>
            <a:ext cx="10058400" cy="12954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sz="half" idx="1"/>
          </p:nvPr>
        </p:nvSpPr>
        <p:spPr>
          <a:xfrm>
            <a:off x="609600" y="1719263"/>
            <a:ext cx="5384800" cy="4411662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quarter" idx="2"/>
          </p:nvPr>
        </p:nvSpPr>
        <p:spPr>
          <a:xfrm>
            <a:off x="6197600" y="1719264"/>
            <a:ext cx="5384800" cy="2128837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3"/>
          </p:nvPr>
        </p:nvSpPr>
        <p:spPr>
          <a:xfrm>
            <a:off x="6197600" y="4000501"/>
            <a:ext cx="5384800" cy="2130425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992D87-3BA8-4E0F-8B6A-0146474C6712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59903594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Başlık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17" name="16 Alt Başlık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tr-TR" smtClean="0"/>
              <a:t>Asıl alt başlık stilini düzenlemek için tıklatın</a:t>
            </a:r>
            <a:endParaRPr lang="en-US"/>
          </a:p>
        </p:txBody>
      </p:sp>
      <p:sp>
        <p:nvSpPr>
          <p:cNvPr id="4" name="2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1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2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pPr>
              <a:defRPr/>
            </a:pPr>
            <a:fld id="{A1C137D1-56BD-4735-A36B-FAA1C355F5BC}" type="slidenum">
              <a:rPr lang="tr-TR" altLang="en-US"/>
              <a:pPr>
                <a:defRPr/>
              </a:pPr>
              <a:t>‹#›</a:t>
            </a:fld>
            <a:endParaRPr lang="tr-TR" altLang="en-US"/>
          </a:p>
        </p:txBody>
      </p:sp>
    </p:spTree>
    <p:extLst>
      <p:ext uri="{BB962C8B-B14F-4D97-AF65-F5344CB8AC3E}">
        <p14:creationId xmlns:p14="http://schemas.microsoft.com/office/powerpoint/2010/main" val="146269608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pPr>
              <a:defRPr/>
            </a:pPr>
            <a:fld id="{235B56BE-3F42-4218-9481-FFB4A0FDE401}" type="slidenum">
              <a:rPr lang="tr-TR" altLang="en-US"/>
              <a:pPr>
                <a:defRPr/>
              </a:pPr>
              <a:t>‹#›</a:t>
            </a:fld>
            <a:endParaRPr lang="tr-TR" altLang="en-US"/>
          </a:p>
        </p:txBody>
      </p:sp>
    </p:spTree>
    <p:extLst>
      <p:ext uri="{BB962C8B-B14F-4D97-AF65-F5344CB8AC3E}">
        <p14:creationId xmlns:p14="http://schemas.microsoft.com/office/powerpoint/2010/main" val="280895092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2909C2-4B08-4351-B603-9C997A19FB65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82239590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pPr>
              <a:defRPr/>
            </a:pPr>
            <a:fld id="{235B56BE-3F42-4218-9481-FFB4A0FDE401}" type="slidenum">
              <a:rPr lang="tr-TR" altLang="en-US"/>
              <a:pPr>
                <a:defRPr/>
              </a:pPr>
              <a:t>‹#›</a:t>
            </a:fld>
            <a:endParaRPr lang="tr-TR" altLang="en-US"/>
          </a:p>
        </p:txBody>
      </p:sp>
    </p:spTree>
    <p:extLst>
      <p:ext uri="{BB962C8B-B14F-4D97-AF65-F5344CB8AC3E}">
        <p14:creationId xmlns:p14="http://schemas.microsoft.com/office/powerpoint/2010/main" val="303113332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2BC423-6606-4435-B239-6C32621016DA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46605655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272EE6-D21E-4C6F-B0CA-A94D1C1841E2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40214350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43BB78-094C-45B8-8B6A-4FEF04124A9B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7032741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0BEB1B-5275-4BAC-B77C-A360658DAE11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75717317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066A53-8443-400E-B42F-D20A82400FE5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66508597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3 Tek Köşesi Kesik ve Yuvarlatılmış Dikdörtgen"/>
          <p:cNvSpPr/>
          <p:nvPr/>
        </p:nvSpPr>
        <p:spPr>
          <a:xfrm rot="420000" flipV="1">
            <a:off x="4220633" y="1108075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Font typeface="MS Mincho" pitchFamily="49" charset="-128"/>
              <a:buNone/>
              <a:defRPr/>
            </a:pPr>
            <a:endParaRPr lang="en-US" sz="2600" b="1">
              <a:solidFill>
                <a:prstClr val="white"/>
              </a:solidFill>
            </a:endParaRPr>
          </a:p>
        </p:txBody>
      </p:sp>
      <p:sp>
        <p:nvSpPr>
          <p:cNvPr id="6" name="14 Dik Üçgen"/>
          <p:cNvSpPr/>
          <p:nvPr/>
        </p:nvSpPr>
        <p:spPr>
          <a:xfrm rot="420000" flipV="1">
            <a:off x="10672234" y="5359401"/>
            <a:ext cx="207433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Font typeface="MS Mincho" pitchFamily="49" charset="-128"/>
              <a:buNone/>
              <a:defRPr/>
            </a:pPr>
            <a:endParaRPr lang="en-US" sz="2600" b="1">
              <a:solidFill>
                <a:prstClr val="white"/>
              </a:solidFill>
            </a:endParaRPr>
          </a:p>
        </p:txBody>
      </p:sp>
      <p:sp>
        <p:nvSpPr>
          <p:cNvPr id="7" name="15 Serbest Form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Font typeface="MS Mincho" pitchFamily="49" charset="-128"/>
              <a:buNone/>
              <a:defRPr/>
            </a:pPr>
            <a:endParaRPr lang="en-US" sz="2600" b="1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8" name="16 Serbest Form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Font typeface="MS Mincho" pitchFamily="49" charset="-128"/>
              <a:buNone/>
              <a:defRPr/>
            </a:pPr>
            <a:endParaRPr lang="en-US" sz="2600" b="1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tr-TR" noProof="0" smtClean="0"/>
              <a:t>Resim eklemek için simgeyi tıklatın</a:t>
            </a:r>
            <a:endParaRPr lang="en-US" noProof="0" dirty="0"/>
          </a:p>
        </p:txBody>
      </p:sp>
      <p:sp>
        <p:nvSpPr>
          <p:cNvPr id="9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0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1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29EE5C-2886-46E5-A9B2-8AA58AD70A71}" type="slidenum">
              <a:rPr lang="tr-TR" altLang="en-US"/>
              <a:pPr>
                <a:defRPr/>
              </a:pPr>
              <a:t>‹#›</a:t>
            </a:fld>
            <a:endParaRPr lang="tr-TR" altLang="en-US"/>
          </a:p>
        </p:txBody>
      </p:sp>
    </p:spTree>
    <p:extLst>
      <p:ext uri="{BB962C8B-B14F-4D97-AF65-F5344CB8AC3E}">
        <p14:creationId xmlns:p14="http://schemas.microsoft.com/office/powerpoint/2010/main" val="2726419393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D5B783-B71E-4997-8EC9-BD8143C764A3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572649636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DD1085-74AE-4791-A540-FED1DE850893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9166457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2BC423-6606-4435-B239-6C32621016DA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745560289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Başlık ve Tab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122238"/>
            <a:ext cx="10058400" cy="12954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Tablo Yer Tutucusu"/>
          <p:cNvSpPr>
            <a:spLocks noGrp="1"/>
          </p:cNvSpPr>
          <p:nvPr>
            <p:ph type="tbl" idx="1"/>
          </p:nvPr>
        </p:nvSpPr>
        <p:spPr>
          <a:xfrm>
            <a:off x="609600" y="1719263"/>
            <a:ext cx="10972800" cy="4411662"/>
          </a:xfrm>
        </p:spPr>
        <p:txBody>
          <a:bodyPr>
            <a:normAutofit/>
          </a:bodyPr>
          <a:lstStyle/>
          <a:p>
            <a:pPr lvl="0"/>
            <a:endParaRPr lang="tr-TR" noProof="0" smtClean="0"/>
          </a:p>
        </p:txBody>
      </p:sp>
      <p:sp>
        <p:nvSpPr>
          <p:cNvPr id="4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55E3E7-D525-4059-84EE-B41EFE51CDFD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863383412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Başlık, Metin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122238"/>
            <a:ext cx="10058400" cy="12954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sz="half" idx="1"/>
          </p:nvPr>
        </p:nvSpPr>
        <p:spPr>
          <a:xfrm>
            <a:off x="609600" y="1719263"/>
            <a:ext cx="5384800" cy="4411662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197600" y="1719263"/>
            <a:ext cx="5384800" cy="4411662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220288-06AF-4DE5-A3DE-92B310859A9C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4191162322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Başlık, Metin ve 2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122238"/>
            <a:ext cx="10058400" cy="12954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sz="half" idx="1"/>
          </p:nvPr>
        </p:nvSpPr>
        <p:spPr>
          <a:xfrm>
            <a:off x="609600" y="1719263"/>
            <a:ext cx="5384800" cy="4411662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quarter" idx="2"/>
          </p:nvPr>
        </p:nvSpPr>
        <p:spPr>
          <a:xfrm>
            <a:off x="6197600" y="1719264"/>
            <a:ext cx="5384800" cy="2128837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3"/>
          </p:nvPr>
        </p:nvSpPr>
        <p:spPr>
          <a:xfrm>
            <a:off x="6197600" y="4000501"/>
            <a:ext cx="5384800" cy="2130425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992D87-3BA8-4E0F-8B6A-0146474C6712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727871069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Başlık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17" name="16 Alt Başlık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tr-TR" smtClean="0"/>
              <a:t>Asıl alt başlık stilini düzenlemek için tıklatın</a:t>
            </a:r>
            <a:endParaRPr lang="en-US"/>
          </a:p>
        </p:txBody>
      </p:sp>
      <p:sp>
        <p:nvSpPr>
          <p:cNvPr id="4" name="2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1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2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pPr>
              <a:defRPr/>
            </a:pPr>
            <a:fld id="{A1C137D1-56BD-4735-A36B-FAA1C355F5BC}" type="slidenum">
              <a:rPr lang="tr-TR" altLang="en-US"/>
              <a:pPr>
                <a:defRPr/>
              </a:pPr>
              <a:t>‹#›</a:t>
            </a:fld>
            <a:endParaRPr lang="tr-TR" altLang="en-US"/>
          </a:p>
        </p:txBody>
      </p:sp>
    </p:spTree>
    <p:extLst>
      <p:ext uri="{BB962C8B-B14F-4D97-AF65-F5344CB8AC3E}">
        <p14:creationId xmlns:p14="http://schemas.microsoft.com/office/powerpoint/2010/main" val="8078240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2909C2-4B08-4351-B603-9C997A19FB65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693032773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pPr>
              <a:defRPr/>
            </a:pPr>
            <a:fld id="{235B56BE-3F42-4218-9481-FFB4A0FDE401}" type="slidenum">
              <a:rPr lang="tr-TR" altLang="en-US"/>
              <a:pPr>
                <a:defRPr/>
              </a:pPr>
              <a:t>‹#›</a:t>
            </a:fld>
            <a:endParaRPr lang="tr-TR" altLang="en-US"/>
          </a:p>
        </p:txBody>
      </p:sp>
    </p:spTree>
    <p:extLst>
      <p:ext uri="{BB962C8B-B14F-4D97-AF65-F5344CB8AC3E}">
        <p14:creationId xmlns:p14="http://schemas.microsoft.com/office/powerpoint/2010/main" val="153924069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2BC423-6606-4435-B239-6C32621016DA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948176070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272EE6-D21E-4C6F-B0CA-A94D1C1841E2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740190553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43BB78-094C-45B8-8B6A-4FEF04124A9B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435116969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0BEB1B-5275-4BAC-B77C-A360658DAE11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1362383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272EE6-D21E-4C6F-B0CA-A94D1C1841E2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130828004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066A53-8443-400E-B42F-D20A82400FE5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743695987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3 Tek Köşesi Kesik ve Yuvarlatılmış Dikdörtgen"/>
          <p:cNvSpPr/>
          <p:nvPr/>
        </p:nvSpPr>
        <p:spPr>
          <a:xfrm rot="420000" flipV="1">
            <a:off x="4220633" y="1108075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Font typeface="MS Mincho" pitchFamily="49" charset="-128"/>
              <a:buNone/>
              <a:defRPr/>
            </a:pPr>
            <a:endParaRPr lang="en-US" sz="2600" b="1">
              <a:solidFill>
                <a:prstClr val="white"/>
              </a:solidFill>
            </a:endParaRPr>
          </a:p>
        </p:txBody>
      </p:sp>
      <p:sp>
        <p:nvSpPr>
          <p:cNvPr id="6" name="14 Dik Üçgen"/>
          <p:cNvSpPr/>
          <p:nvPr/>
        </p:nvSpPr>
        <p:spPr>
          <a:xfrm rot="420000" flipV="1">
            <a:off x="10672234" y="5359401"/>
            <a:ext cx="207433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Font typeface="MS Mincho" pitchFamily="49" charset="-128"/>
              <a:buNone/>
              <a:defRPr/>
            </a:pPr>
            <a:endParaRPr lang="en-US" sz="2600" b="1">
              <a:solidFill>
                <a:prstClr val="white"/>
              </a:solidFill>
            </a:endParaRPr>
          </a:p>
        </p:txBody>
      </p:sp>
      <p:sp>
        <p:nvSpPr>
          <p:cNvPr id="7" name="15 Serbest Form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Font typeface="MS Mincho" pitchFamily="49" charset="-128"/>
              <a:buNone/>
              <a:defRPr/>
            </a:pPr>
            <a:endParaRPr lang="en-US" sz="2600" b="1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8" name="16 Serbest Form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Font typeface="MS Mincho" pitchFamily="49" charset="-128"/>
              <a:buNone/>
              <a:defRPr/>
            </a:pPr>
            <a:endParaRPr lang="en-US" sz="2600" b="1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tr-TR" noProof="0" smtClean="0"/>
              <a:t>Resim eklemek için simgeyi tıklatın</a:t>
            </a:r>
            <a:endParaRPr lang="en-US" noProof="0" dirty="0"/>
          </a:p>
        </p:txBody>
      </p:sp>
      <p:sp>
        <p:nvSpPr>
          <p:cNvPr id="9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0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1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29EE5C-2886-46E5-A9B2-8AA58AD70A71}" type="slidenum">
              <a:rPr lang="tr-TR" altLang="en-US"/>
              <a:pPr>
                <a:defRPr/>
              </a:pPr>
              <a:t>‹#›</a:t>
            </a:fld>
            <a:endParaRPr lang="tr-TR" altLang="en-US"/>
          </a:p>
        </p:txBody>
      </p:sp>
    </p:spTree>
    <p:extLst>
      <p:ext uri="{BB962C8B-B14F-4D97-AF65-F5344CB8AC3E}">
        <p14:creationId xmlns:p14="http://schemas.microsoft.com/office/powerpoint/2010/main" val="2447897190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D5B783-B71E-4997-8EC9-BD8143C764A3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261337486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DD1085-74AE-4791-A540-FED1DE850893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72807216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Başlık ve Tab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122238"/>
            <a:ext cx="10058400" cy="12954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Tablo Yer Tutucusu"/>
          <p:cNvSpPr>
            <a:spLocks noGrp="1"/>
          </p:cNvSpPr>
          <p:nvPr>
            <p:ph type="tbl" idx="1"/>
          </p:nvPr>
        </p:nvSpPr>
        <p:spPr>
          <a:xfrm>
            <a:off x="609600" y="1719263"/>
            <a:ext cx="10972800" cy="4411662"/>
          </a:xfrm>
        </p:spPr>
        <p:txBody>
          <a:bodyPr>
            <a:normAutofit/>
          </a:bodyPr>
          <a:lstStyle/>
          <a:p>
            <a:pPr lvl="0"/>
            <a:endParaRPr lang="tr-TR" noProof="0" smtClean="0"/>
          </a:p>
        </p:txBody>
      </p:sp>
      <p:sp>
        <p:nvSpPr>
          <p:cNvPr id="4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55E3E7-D525-4059-84EE-B41EFE51CDFD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874597900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Başlık, Metin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122238"/>
            <a:ext cx="10058400" cy="12954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sz="half" idx="1"/>
          </p:nvPr>
        </p:nvSpPr>
        <p:spPr>
          <a:xfrm>
            <a:off x="609600" y="1719263"/>
            <a:ext cx="5384800" cy="4411662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197600" y="1719263"/>
            <a:ext cx="5384800" cy="4411662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220288-06AF-4DE5-A3DE-92B310859A9C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875902791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Başlık, Metin ve 2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122238"/>
            <a:ext cx="10058400" cy="12954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sz="half" idx="1"/>
          </p:nvPr>
        </p:nvSpPr>
        <p:spPr>
          <a:xfrm>
            <a:off x="609600" y="1719263"/>
            <a:ext cx="5384800" cy="4411662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quarter" idx="2"/>
          </p:nvPr>
        </p:nvSpPr>
        <p:spPr>
          <a:xfrm>
            <a:off x="6197600" y="1719264"/>
            <a:ext cx="5384800" cy="2128837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3"/>
          </p:nvPr>
        </p:nvSpPr>
        <p:spPr>
          <a:xfrm>
            <a:off x="6197600" y="4000501"/>
            <a:ext cx="5384800" cy="2130425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992D87-3BA8-4E0F-8B6A-0146474C6712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934170209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Başlık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17" name="16 Alt Başlık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tr-TR" smtClean="0"/>
              <a:t>Asıl alt başlık stilini düzenlemek için tıklatın</a:t>
            </a:r>
            <a:endParaRPr lang="en-US"/>
          </a:p>
        </p:txBody>
      </p:sp>
      <p:sp>
        <p:nvSpPr>
          <p:cNvPr id="4" name="2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1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2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pPr>
              <a:defRPr/>
            </a:pPr>
            <a:fld id="{A1C137D1-56BD-4735-A36B-FAA1C355F5BC}" type="slidenum">
              <a:rPr lang="tr-TR" altLang="en-US"/>
              <a:pPr>
                <a:defRPr/>
              </a:pPr>
              <a:t>‹#›</a:t>
            </a:fld>
            <a:endParaRPr lang="tr-TR" altLang="en-US"/>
          </a:p>
        </p:txBody>
      </p:sp>
    </p:spTree>
    <p:extLst>
      <p:ext uri="{BB962C8B-B14F-4D97-AF65-F5344CB8AC3E}">
        <p14:creationId xmlns:p14="http://schemas.microsoft.com/office/powerpoint/2010/main" val="137883532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2909C2-4B08-4351-B603-9C997A19FB65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513721668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pPr>
              <a:defRPr/>
            </a:pPr>
            <a:fld id="{235B56BE-3F42-4218-9481-FFB4A0FDE401}" type="slidenum">
              <a:rPr lang="tr-TR" altLang="en-US"/>
              <a:pPr>
                <a:defRPr/>
              </a:pPr>
              <a:t>‹#›</a:t>
            </a:fld>
            <a:endParaRPr lang="tr-TR" altLang="en-US"/>
          </a:p>
        </p:txBody>
      </p:sp>
    </p:spTree>
    <p:extLst>
      <p:ext uri="{BB962C8B-B14F-4D97-AF65-F5344CB8AC3E}">
        <p14:creationId xmlns:p14="http://schemas.microsoft.com/office/powerpoint/2010/main" val="293718039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43BB78-094C-45B8-8B6A-4FEF04124A9B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847289107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2BC423-6606-4435-B239-6C32621016DA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672990207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272EE6-D21E-4C6F-B0CA-A94D1C1841E2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691544117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43BB78-094C-45B8-8B6A-4FEF04124A9B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635829305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0BEB1B-5275-4BAC-B77C-A360658DAE11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566778785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066A53-8443-400E-B42F-D20A82400FE5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116154125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3 Tek Köşesi Kesik ve Yuvarlatılmış Dikdörtgen"/>
          <p:cNvSpPr/>
          <p:nvPr/>
        </p:nvSpPr>
        <p:spPr>
          <a:xfrm rot="420000" flipV="1">
            <a:off x="4220633" y="1108075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Font typeface="MS Mincho" pitchFamily="49" charset="-128"/>
              <a:buNone/>
              <a:defRPr/>
            </a:pPr>
            <a:endParaRPr lang="en-US" sz="2600" b="1">
              <a:solidFill>
                <a:prstClr val="white"/>
              </a:solidFill>
            </a:endParaRPr>
          </a:p>
        </p:txBody>
      </p:sp>
      <p:sp>
        <p:nvSpPr>
          <p:cNvPr id="6" name="14 Dik Üçgen"/>
          <p:cNvSpPr/>
          <p:nvPr/>
        </p:nvSpPr>
        <p:spPr>
          <a:xfrm rot="420000" flipV="1">
            <a:off x="10672234" y="5359401"/>
            <a:ext cx="207433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Font typeface="MS Mincho" pitchFamily="49" charset="-128"/>
              <a:buNone/>
              <a:defRPr/>
            </a:pPr>
            <a:endParaRPr lang="en-US" sz="2600" b="1">
              <a:solidFill>
                <a:prstClr val="white"/>
              </a:solidFill>
            </a:endParaRPr>
          </a:p>
        </p:txBody>
      </p:sp>
      <p:sp>
        <p:nvSpPr>
          <p:cNvPr id="7" name="15 Serbest Form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Font typeface="MS Mincho" pitchFamily="49" charset="-128"/>
              <a:buNone/>
              <a:defRPr/>
            </a:pPr>
            <a:endParaRPr lang="en-US" sz="2600" b="1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8" name="16 Serbest Form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Font typeface="MS Mincho" pitchFamily="49" charset="-128"/>
              <a:buNone/>
              <a:defRPr/>
            </a:pPr>
            <a:endParaRPr lang="en-US" sz="2600" b="1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tr-TR" noProof="0" smtClean="0"/>
              <a:t>Resim eklemek için simgeyi tıklatın</a:t>
            </a:r>
            <a:endParaRPr lang="en-US" noProof="0" dirty="0"/>
          </a:p>
        </p:txBody>
      </p:sp>
      <p:sp>
        <p:nvSpPr>
          <p:cNvPr id="9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0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1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29EE5C-2886-46E5-A9B2-8AA58AD70A71}" type="slidenum">
              <a:rPr lang="tr-TR" altLang="en-US"/>
              <a:pPr>
                <a:defRPr/>
              </a:pPr>
              <a:t>‹#›</a:t>
            </a:fld>
            <a:endParaRPr lang="tr-TR" altLang="en-US"/>
          </a:p>
        </p:txBody>
      </p:sp>
    </p:spTree>
    <p:extLst>
      <p:ext uri="{BB962C8B-B14F-4D97-AF65-F5344CB8AC3E}">
        <p14:creationId xmlns:p14="http://schemas.microsoft.com/office/powerpoint/2010/main" val="1402840547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D5B783-B71E-4997-8EC9-BD8143C764A3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075068863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DD1085-74AE-4791-A540-FED1DE850893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459026865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Başlık ve Tab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122238"/>
            <a:ext cx="10058400" cy="12954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Tablo Yer Tutucusu"/>
          <p:cNvSpPr>
            <a:spLocks noGrp="1"/>
          </p:cNvSpPr>
          <p:nvPr>
            <p:ph type="tbl" idx="1"/>
          </p:nvPr>
        </p:nvSpPr>
        <p:spPr>
          <a:xfrm>
            <a:off x="609600" y="1719263"/>
            <a:ext cx="10972800" cy="4411662"/>
          </a:xfrm>
        </p:spPr>
        <p:txBody>
          <a:bodyPr>
            <a:normAutofit/>
          </a:bodyPr>
          <a:lstStyle/>
          <a:p>
            <a:pPr lvl="0"/>
            <a:endParaRPr lang="tr-TR" noProof="0" smtClean="0"/>
          </a:p>
        </p:txBody>
      </p:sp>
      <p:sp>
        <p:nvSpPr>
          <p:cNvPr id="4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55E3E7-D525-4059-84EE-B41EFE51CDFD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071085726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Başlık, Metin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122238"/>
            <a:ext cx="10058400" cy="12954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sz="half" idx="1"/>
          </p:nvPr>
        </p:nvSpPr>
        <p:spPr>
          <a:xfrm>
            <a:off x="609600" y="1719263"/>
            <a:ext cx="5384800" cy="4411662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197600" y="1719263"/>
            <a:ext cx="5384800" cy="4411662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220288-06AF-4DE5-A3DE-92B310859A9C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0607269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0BEB1B-5275-4BAC-B77C-A360658DAE11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540003450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Başlık, Metin ve 2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122238"/>
            <a:ext cx="10058400" cy="12954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sz="half" idx="1"/>
          </p:nvPr>
        </p:nvSpPr>
        <p:spPr>
          <a:xfrm>
            <a:off x="609600" y="1719263"/>
            <a:ext cx="5384800" cy="4411662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quarter" idx="2"/>
          </p:nvPr>
        </p:nvSpPr>
        <p:spPr>
          <a:xfrm>
            <a:off x="6197600" y="1719264"/>
            <a:ext cx="5384800" cy="2128837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3"/>
          </p:nvPr>
        </p:nvSpPr>
        <p:spPr>
          <a:xfrm>
            <a:off x="6197600" y="4000501"/>
            <a:ext cx="5384800" cy="2130425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992D87-3BA8-4E0F-8B6A-0146474C6712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628671975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Başlık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17" name="16 Alt Başlık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tr-TR" smtClean="0"/>
              <a:t>Asıl alt başlık stilini düzenlemek için tıklatın</a:t>
            </a:r>
            <a:endParaRPr lang="en-US"/>
          </a:p>
        </p:txBody>
      </p:sp>
      <p:sp>
        <p:nvSpPr>
          <p:cNvPr id="4" name="2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1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2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pPr>
              <a:defRPr/>
            </a:pPr>
            <a:fld id="{A1C137D1-56BD-4735-A36B-FAA1C355F5BC}" type="slidenum">
              <a:rPr lang="tr-TR" altLang="en-US"/>
              <a:pPr>
                <a:defRPr/>
              </a:pPr>
              <a:t>‹#›</a:t>
            </a:fld>
            <a:endParaRPr lang="tr-TR" altLang="en-US"/>
          </a:p>
        </p:txBody>
      </p:sp>
    </p:spTree>
    <p:extLst>
      <p:ext uri="{BB962C8B-B14F-4D97-AF65-F5344CB8AC3E}">
        <p14:creationId xmlns:p14="http://schemas.microsoft.com/office/powerpoint/2010/main" val="372472385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2909C2-4B08-4351-B603-9C997A19FB65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605532990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pPr>
              <a:defRPr/>
            </a:pPr>
            <a:fld id="{235B56BE-3F42-4218-9481-FFB4A0FDE401}" type="slidenum">
              <a:rPr lang="tr-TR" altLang="en-US"/>
              <a:pPr>
                <a:defRPr/>
              </a:pPr>
              <a:t>‹#›</a:t>
            </a:fld>
            <a:endParaRPr lang="tr-TR" altLang="en-US"/>
          </a:p>
        </p:txBody>
      </p:sp>
    </p:spTree>
    <p:extLst>
      <p:ext uri="{BB962C8B-B14F-4D97-AF65-F5344CB8AC3E}">
        <p14:creationId xmlns:p14="http://schemas.microsoft.com/office/powerpoint/2010/main" val="407783262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2BC423-6606-4435-B239-6C32621016DA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695113273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272EE6-D21E-4C6F-B0CA-A94D1C1841E2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997557125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43BB78-094C-45B8-8B6A-4FEF04124A9B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342341008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0BEB1B-5275-4BAC-B77C-A360658DAE11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086540360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066A53-8443-400E-B42F-D20A82400FE5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426402891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3 Tek Köşesi Kesik ve Yuvarlatılmış Dikdörtgen"/>
          <p:cNvSpPr/>
          <p:nvPr/>
        </p:nvSpPr>
        <p:spPr>
          <a:xfrm rot="420000" flipV="1">
            <a:off x="4220633" y="1108075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Font typeface="MS Mincho" pitchFamily="49" charset="-128"/>
              <a:buNone/>
              <a:defRPr/>
            </a:pPr>
            <a:endParaRPr lang="en-US" sz="2600" b="1">
              <a:solidFill>
                <a:prstClr val="white"/>
              </a:solidFill>
            </a:endParaRPr>
          </a:p>
        </p:txBody>
      </p:sp>
      <p:sp>
        <p:nvSpPr>
          <p:cNvPr id="6" name="14 Dik Üçgen"/>
          <p:cNvSpPr/>
          <p:nvPr/>
        </p:nvSpPr>
        <p:spPr>
          <a:xfrm rot="420000" flipV="1">
            <a:off x="10672234" y="5359401"/>
            <a:ext cx="207433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Font typeface="MS Mincho" pitchFamily="49" charset="-128"/>
              <a:buNone/>
              <a:defRPr/>
            </a:pPr>
            <a:endParaRPr lang="en-US" sz="2600" b="1">
              <a:solidFill>
                <a:prstClr val="white"/>
              </a:solidFill>
            </a:endParaRPr>
          </a:p>
        </p:txBody>
      </p:sp>
      <p:sp>
        <p:nvSpPr>
          <p:cNvPr id="7" name="15 Serbest Form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Font typeface="MS Mincho" pitchFamily="49" charset="-128"/>
              <a:buNone/>
              <a:defRPr/>
            </a:pPr>
            <a:endParaRPr lang="en-US" sz="2600" b="1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8" name="16 Serbest Form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Font typeface="MS Mincho" pitchFamily="49" charset="-128"/>
              <a:buNone/>
              <a:defRPr/>
            </a:pPr>
            <a:endParaRPr lang="en-US" sz="2600" b="1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tr-TR" noProof="0" smtClean="0"/>
              <a:t>Resim eklemek için simgeyi tıklatın</a:t>
            </a:r>
            <a:endParaRPr lang="en-US" noProof="0" dirty="0"/>
          </a:p>
        </p:txBody>
      </p:sp>
      <p:sp>
        <p:nvSpPr>
          <p:cNvPr id="9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0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1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29EE5C-2886-46E5-A9B2-8AA58AD70A71}" type="slidenum">
              <a:rPr lang="tr-TR" altLang="en-US"/>
              <a:pPr>
                <a:defRPr/>
              </a:pPr>
              <a:t>‹#›</a:t>
            </a:fld>
            <a:endParaRPr lang="tr-TR" altLang="en-US"/>
          </a:p>
        </p:txBody>
      </p:sp>
    </p:spTree>
    <p:extLst>
      <p:ext uri="{BB962C8B-B14F-4D97-AF65-F5344CB8AC3E}">
        <p14:creationId xmlns:p14="http://schemas.microsoft.com/office/powerpoint/2010/main" val="41900759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066A53-8443-400E-B42F-D20A82400FE5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47782338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D5B783-B71E-4997-8EC9-BD8143C764A3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4223726896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DD1085-74AE-4791-A540-FED1DE850893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696651131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Başlık ve Tab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122238"/>
            <a:ext cx="10058400" cy="12954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Tablo Yer Tutucusu"/>
          <p:cNvSpPr>
            <a:spLocks noGrp="1"/>
          </p:cNvSpPr>
          <p:nvPr>
            <p:ph type="tbl" idx="1"/>
          </p:nvPr>
        </p:nvSpPr>
        <p:spPr>
          <a:xfrm>
            <a:off x="609600" y="1719263"/>
            <a:ext cx="10972800" cy="4411662"/>
          </a:xfrm>
        </p:spPr>
        <p:txBody>
          <a:bodyPr>
            <a:normAutofit/>
          </a:bodyPr>
          <a:lstStyle/>
          <a:p>
            <a:pPr lvl="0"/>
            <a:endParaRPr lang="tr-TR" noProof="0" smtClean="0"/>
          </a:p>
        </p:txBody>
      </p:sp>
      <p:sp>
        <p:nvSpPr>
          <p:cNvPr id="4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55E3E7-D525-4059-84EE-B41EFE51CDFD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257504433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Başlık, Metin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122238"/>
            <a:ext cx="10058400" cy="12954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sz="half" idx="1"/>
          </p:nvPr>
        </p:nvSpPr>
        <p:spPr>
          <a:xfrm>
            <a:off x="609600" y="1719263"/>
            <a:ext cx="5384800" cy="4411662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197600" y="1719263"/>
            <a:ext cx="5384800" cy="4411662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220288-06AF-4DE5-A3DE-92B310859A9C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800928152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Başlık, Metin ve 2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122238"/>
            <a:ext cx="10058400" cy="12954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sz="half" idx="1"/>
          </p:nvPr>
        </p:nvSpPr>
        <p:spPr>
          <a:xfrm>
            <a:off x="609600" y="1719263"/>
            <a:ext cx="5384800" cy="4411662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quarter" idx="2"/>
          </p:nvPr>
        </p:nvSpPr>
        <p:spPr>
          <a:xfrm>
            <a:off x="6197600" y="1719264"/>
            <a:ext cx="5384800" cy="2128837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3"/>
          </p:nvPr>
        </p:nvSpPr>
        <p:spPr>
          <a:xfrm>
            <a:off x="6197600" y="4000501"/>
            <a:ext cx="5384800" cy="2130425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992D87-3BA8-4E0F-8B6A-0146474C6712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869087656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Başlık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17" name="16 Alt Başlık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tr-TR" smtClean="0"/>
              <a:t>Asıl alt başlık stilini düzenlemek için tıklatın</a:t>
            </a:r>
            <a:endParaRPr lang="en-US"/>
          </a:p>
        </p:txBody>
      </p:sp>
      <p:sp>
        <p:nvSpPr>
          <p:cNvPr id="4" name="2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1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2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pPr>
              <a:defRPr/>
            </a:pPr>
            <a:fld id="{A1C137D1-56BD-4735-A36B-FAA1C355F5BC}" type="slidenum">
              <a:rPr lang="tr-TR" altLang="en-US"/>
              <a:pPr>
                <a:defRPr/>
              </a:pPr>
              <a:t>‹#›</a:t>
            </a:fld>
            <a:endParaRPr lang="tr-TR" altLang="en-US"/>
          </a:p>
        </p:txBody>
      </p:sp>
    </p:spTree>
    <p:extLst>
      <p:ext uri="{BB962C8B-B14F-4D97-AF65-F5344CB8AC3E}">
        <p14:creationId xmlns:p14="http://schemas.microsoft.com/office/powerpoint/2010/main" val="235543013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2909C2-4B08-4351-B603-9C997A19FB65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184181048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pPr>
              <a:defRPr/>
            </a:pPr>
            <a:fld id="{235B56BE-3F42-4218-9481-FFB4A0FDE401}" type="slidenum">
              <a:rPr lang="tr-TR" altLang="en-US"/>
              <a:pPr>
                <a:defRPr/>
              </a:pPr>
              <a:t>‹#›</a:t>
            </a:fld>
            <a:endParaRPr lang="tr-TR" altLang="en-US"/>
          </a:p>
        </p:txBody>
      </p:sp>
    </p:spTree>
    <p:extLst>
      <p:ext uri="{BB962C8B-B14F-4D97-AF65-F5344CB8AC3E}">
        <p14:creationId xmlns:p14="http://schemas.microsoft.com/office/powerpoint/2010/main" val="359366503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2BC423-6606-4435-B239-6C32621016DA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579074181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272EE6-D21E-4C6F-B0CA-A94D1C1841E2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8812667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3 Tek Köşesi Kesik ve Yuvarlatılmış Dikdörtgen"/>
          <p:cNvSpPr/>
          <p:nvPr/>
        </p:nvSpPr>
        <p:spPr>
          <a:xfrm rot="420000" flipV="1">
            <a:off x="4220633" y="1108075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Font typeface="MS Mincho" pitchFamily="49" charset="-128"/>
              <a:buNone/>
              <a:defRPr/>
            </a:pPr>
            <a:endParaRPr lang="en-US" sz="2600" b="1">
              <a:solidFill>
                <a:prstClr val="white"/>
              </a:solidFill>
            </a:endParaRPr>
          </a:p>
        </p:txBody>
      </p:sp>
      <p:sp>
        <p:nvSpPr>
          <p:cNvPr id="6" name="14 Dik Üçgen"/>
          <p:cNvSpPr/>
          <p:nvPr/>
        </p:nvSpPr>
        <p:spPr>
          <a:xfrm rot="420000" flipV="1">
            <a:off x="10672234" y="5359401"/>
            <a:ext cx="207433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Font typeface="MS Mincho" pitchFamily="49" charset="-128"/>
              <a:buNone/>
              <a:defRPr/>
            </a:pPr>
            <a:endParaRPr lang="en-US" sz="2600" b="1">
              <a:solidFill>
                <a:prstClr val="white"/>
              </a:solidFill>
            </a:endParaRPr>
          </a:p>
        </p:txBody>
      </p:sp>
      <p:sp>
        <p:nvSpPr>
          <p:cNvPr id="7" name="15 Serbest Form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Font typeface="MS Mincho" pitchFamily="49" charset="-128"/>
              <a:buNone/>
              <a:defRPr/>
            </a:pPr>
            <a:endParaRPr lang="en-US" sz="2600" b="1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8" name="16 Serbest Form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Font typeface="MS Mincho" pitchFamily="49" charset="-128"/>
              <a:buNone/>
              <a:defRPr/>
            </a:pPr>
            <a:endParaRPr lang="en-US" sz="2600" b="1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tr-TR" noProof="0" smtClean="0"/>
              <a:t>Resim eklemek için simgeyi tıklatın</a:t>
            </a:r>
            <a:endParaRPr lang="en-US" noProof="0" dirty="0"/>
          </a:p>
        </p:txBody>
      </p:sp>
      <p:sp>
        <p:nvSpPr>
          <p:cNvPr id="9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0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1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29EE5C-2886-46E5-A9B2-8AA58AD70A71}" type="slidenum">
              <a:rPr lang="tr-TR" altLang="en-US"/>
              <a:pPr>
                <a:defRPr/>
              </a:pPr>
              <a:t>‹#›</a:t>
            </a:fld>
            <a:endParaRPr lang="tr-TR" altLang="en-US"/>
          </a:p>
        </p:txBody>
      </p:sp>
    </p:spTree>
    <p:extLst>
      <p:ext uri="{BB962C8B-B14F-4D97-AF65-F5344CB8AC3E}">
        <p14:creationId xmlns:p14="http://schemas.microsoft.com/office/powerpoint/2010/main" val="4294110304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43BB78-094C-45B8-8B6A-4FEF04124A9B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592781895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0BEB1B-5275-4BAC-B77C-A360658DAE11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239736391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066A53-8443-400E-B42F-D20A82400FE5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814644608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3 Tek Köşesi Kesik ve Yuvarlatılmış Dikdörtgen"/>
          <p:cNvSpPr/>
          <p:nvPr/>
        </p:nvSpPr>
        <p:spPr>
          <a:xfrm rot="420000" flipV="1">
            <a:off x="4220633" y="1108075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Font typeface="MS Mincho" pitchFamily="49" charset="-128"/>
              <a:buNone/>
              <a:defRPr/>
            </a:pPr>
            <a:endParaRPr lang="en-US" sz="2600" b="1">
              <a:solidFill>
                <a:prstClr val="white"/>
              </a:solidFill>
            </a:endParaRPr>
          </a:p>
        </p:txBody>
      </p:sp>
      <p:sp>
        <p:nvSpPr>
          <p:cNvPr id="6" name="14 Dik Üçgen"/>
          <p:cNvSpPr/>
          <p:nvPr/>
        </p:nvSpPr>
        <p:spPr>
          <a:xfrm rot="420000" flipV="1">
            <a:off x="10672234" y="5359401"/>
            <a:ext cx="207433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Font typeface="MS Mincho" pitchFamily="49" charset="-128"/>
              <a:buNone/>
              <a:defRPr/>
            </a:pPr>
            <a:endParaRPr lang="en-US" sz="2600" b="1">
              <a:solidFill>
                <a:prstClr val="white"/>
              </a:solidFill>
            </a:endParaRPr>
          </a:p>
        </p:txBody>
      </p:sp>
      <p:sp>
        <p:nvSpPr>
          <p:cNvPr id="7" name="15 Serbest Form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Font typeface="MS Mincho" pitchFamily="49" charset="-128"/>
              <a:buNone/>
              <a:defRPr/>
            </a:pPr>
            <a:endParaRPr lang="en-US" sz="2600" b="1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8" name="16 Serbest Form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Font typeface="MS Mincho" pitchFamily="49" charset="-128"/>
              <a:buNone/>
              <a:defRPr/>
            </a:pPr>
            <a:endParaRPr lang="en-US" sz="2600" b="1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tr-TR" noProof="0" smtClean="0"/>
              <a:t>Resim eklemek için simgeyi tıklatın</a:t>
            </a:r>
            <a:endParaRPr lang="en-US" noProof="0" dirty="0"/>
          </a:p>
        </p:txBody>
      </p:sp>
      <p:sp>
        <p:nvSpPr>
          <p:cNvPr id="9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0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1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29EE5C-2886-46E5-A9B2-8AA58AD70A71}" type="slidenum">
              <a:rPr lang="tr-TR" altLang="en-US"/>
              <a:pPr>
                <a:defRPr/>
              </a:pPr>
              <a:t>‹#›</a:t>
            </a:fld>
            <a:endParaRPr lang="tr-TR" altLang="en-US"/>
          </a:p>
        </p:txBody>
      </p:sp>
    </p:spTree>
    <p:extLst>
      <p:ext uri="{BB962C8B-B14F-4D97-AF65-F5344CB8AC3E}">
        <p14:creationId xmlns:p14="http://schemas.microsoft.com/office/powerpoint/2010/main" val="3688279303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D5B783-B71E-4997-8EC9-BD8143C764A3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010439911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DD1085-74AE-4791-A540-FED1DE850893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4203184969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Başlık ve Tab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122238"/>
            <a:ext cx="10058400" cy="12954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Tablo Yer Tutucusu"/>
          <p:cNvSpPr>
            <a:spLocks noGrp="1"/>
          </p:cNvSpPr>
          <p:nvPr>
            <p:ph type="tbl" idx="1"/>
          </p:nvPr>
        </p:nvSpPr>
        <p:spPr>
          <a:xfrm>
            <a:off x="609600" y="1719263"/>
            <a:ext cx="10972800" cy="4411662"/>
          </a:xfrm>
        </p:spPr>
        <p:txBody>
          <a:bodyPr>
            <a:normAutofit/>
          </a:bodyPr>
          <a:lstStyle/>
          <a:p>
            <a:pPr lvl="0"/>
            <a:endParaRPr lang="tr-TR" noProof="0" smtClean="0"/>
          </a:p>
        </p:txBody>
      </p:sp>
      <p:sp>
        <p:nvSpPr>
          <p:cNvPr id="4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55E3E7-D525-4059-84EE-B41EFE51CDFD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711080783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Başlık, Metin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122238"/>
            <a:ext cx="10058400" cy="12954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sz="half" idx="1"/>
          </p:nvPr>
        </p:nvSpPr>
        <p:spPr>
          <a:xfrm>
            <a:off x="609600" y="1719263"/>
            <a:ext cx="5384800" cy="4411662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197600" y="1719263"/>
            <a:ext cx="5384800" cy="4411662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220288-06AF-4DE5-A3DE-92B310859A9C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837940540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Başlık, Metin ve 2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122238"/>
            <a:ext cx="10058400" cy="12954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sz="half" idx="1"/>
          </p:nvPr>
        </p:nvSpPr>
        <p:spPr>
          <a:xfrm>
            <a:off x="609600" y="1719263"/>
            <a:ext cx="5384800" cy="4411662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quarter" idx="2"/>
          </p:nvPr>
        </p:nvSpPr>
        <p:spPr>
          <a:xfrm>
            <a:off x="6197600" y="1719264"/>
            <a:ext cx="5384800" cy="2128837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3"/>
          </p:nvPr>
        </p:nvSpPr>
        <p:spPr>
          <a:xfrm>
            <a:off x="6197600" y="4000501"/>
            <a:ext cx="5384800" cy="2130425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992D87-3BA8-4E0F-8B6A-0146474C6712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4073077500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Başlık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17" name="16 Alt Başlık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tr-TR" smtClean="0"/>
              <a:t>Asıl alt başlık stilini düzenlemek için tıklatın</a:t>
            </a:r>
            <a:endParaRPr lang="en-US"/>
          </a:p>
        </p:txBody>
      </p:sp>
      <p:sp>
        <p:nvSpPr>
          <p:cNvPr id="4" name="2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1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2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pPr>
              <a:defRPr/>
            </a:pPr>
            <a:fld id="{A1C137D1-56BD-4735-A36B-FAA1C355F5BC}" type="slidenum">
              <a:rPr lang="tr-TR" altLang="en-US"/>
              <a:pPr>
                <a:defRPr/>
              </a:pPr>
              <a:t>‹#›</a:t>
            </a:fld>
            <a:endParaRPr lang="tr-TR" altLang="en-US"/>
          </a:p>
        </p:txBody>
      </p:sp>
    </p:spTree>
    <p:extLst>
      <p:ext uri="{BB962C8B-B14F-4D97-AF65-F5344CB8AC3E}">
        <p14:creationId xmlns:p14="http://schemas.microsoft.com/office/powerpoint/2010/main" val="58393227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4.xml"/><Relationship Id="rId13" Type="http://schemas.openxmlformats.org/officeDocument/2006/relationships/slideLayout" Target="../slideLayouts/slideLayout139.xml"/><Relationship Id="rId3" Type="http://schemas.openxmlformats.org/officeDocument/2006/relationships/slideLayout" Target="../slideLayouts/slideLayout129.xml"/><Relationship Id="rId7" Type="http://schemas.openxmlformats.org/officeDocument/2006/relationships/slideLayout" Target="../slideLayouts/slideLayout133.xml"/><Relationship Id="rId12" Type="http://schemas.openxmlformats.org/officeDocument/2006/relationships/slideLayout" Target="../slideLayouts/slideLayout138.xml"/><Relationship Id="rId2" Type="http://schemas.openxmlformats.org/officeDocument/2006/relationships/slideLayout" Target="../slideLayouts/slideLayout128.xml"/><Relationship Id="rId16" Type="http://schemas.openxmlformats.org/officeDocument/2006/relationships/image" Target="../media/image2.jpeg"/><Relationship Id="rId1" Type="http://schemas.openxmlformats.org/officeDocument/2006/relationships/slideLayout" Target="../slideLayouts/slideLayout127.xml"/><Relationship Id="rId6" Type="http://schemas.openxmlformats.org/officeDocument/2006/relationships/slideLayout" Target="../slideLayouts/slideLayout132.xml"/><Relationship Id="rId11" Type="http://schemas.openxmlformats.org/officeDocument/2006/relationships/slideLayout" Target="../slideLayouts/slideLayout137.xml"/><Relationship Id="rId5" Type="http://schemas.openxmlformats.org/officeDocument/2006/relationships/slideLayout" Target="../slideLayouts/slideLayout131.xml"/><Relationship Id="rId15" Type="http://schemas.openxmlformats.org/officeDocument/2006/relationships/theme" Target="../theme/theme10.xml"/><Relationship Id="rId10" Type="http://schemas.openxmlformats.org/officeDocument/2006/relationships/slideLayout" Target="../slideLayouts/slideLayout136.xml"/><Relationship Id="rId4" Type="http://schemas.openxmlformats.org/officeDocument/2006/relationships/slideLayout" Target="../slideLayouts/slideLayout130.xml"/><Relationship Id="rId9" Type="http://schemas.openxmlformats.org/officeDocument/2006/relationships/slideLayout" Target="../slideLayouts/slideLayout135.xml"/><Relationship Id="rId14" Type="http://schemas.openxmlformats.org/officeDocument/2006/relationships/slideLayout" Target="../slideLayouts/slideLayout140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8.xml"/><Relationship Id="rId13" Type="http://schemas.openxmlformats.org/officeDocument/2006/relationships/slideLayout" Target="../slideLayouts/slideLayout153.xml"/><Relationship Id="rId3" Type="http://schemas.openxmlformats.org/officeDocument/2006/relationships/slideLayout" Target="../slideLayouts/slideLayout143.xml"/><Relationship Id="rId7" Type="http://schemas.openxmlformats.org/officeDocument/2006/relationships/slideLayout" Target="../slideLayouts/slideLayout147.xml"/><Relationship Id="rId12" Type="http://schemas.openxmlformats.org/officeDocument/2006/relationships/slideLayout" Target="../slideLayouts/slideLayout152.xml"/><Relationship Id="rId2" Type="http://schemas.openxmlformats.org/officeDocument/2006/relationships/slideLayout" Target="../slideLayouts/slideLayout142.xml"/><Relationship Id="rId16" Type="http://schemas.openxmlformats.org/officeDocument/2006/relationships/image" Target="../media/image2.jpeg"/><Relationship Id="rId1" Type="http://schemas.openxmlformats.org/officeDocument/2006/relationships/slideLayout" Target="../slideLayouts/slideLayout141.xml"/><Relationship Id="rId6" Type="http://schemas.openxmlformats.org/officeDocument/2006/relationships/slideLayout" Target="../slideLayouts/slideLayout146.xml"/><Relationship Id="rId11" Type="http://schemas.openxmlformats.org/officeDocument/2006/relationships/slideLayout" Target="../slideLayouts/slideLayout151.xml"/><Relationship Id="rId5" Type="http://schemas.openxmlformats.org/officeDocument/2006/relationships/slideLayout" Target="../slideLayouts/slideLayout145.xml"/><Relationship Id="rId15" Type="http://schemas.openxmlformats.org/officeDocument/2006/relationships/theme" Target="../theme/theme11.xml"/><Relationship Id="rId10" Type="http://schemas.openxmlformats.org/officeDocument/2006/relationships/slideLayout" Target="../slideLayouts/slideLayout150.xml"/><Relationship Id="rId4" Type="http://schemas.openxmlformats.org/officeDocument/2006/relationships/slideLayout" Target="../slideLayouts/slideLayout144.xml"/><Relationship Id="rId9" Type="http://schemas.openxmlformats.org/officeDocument/2006/relationships/slideLayout" Target="../slideLayouts/slideLayout149.xml"/><Relationship Id="rId14" Type="http://schemas.openxmlformats.org/officeDocument/2006/relationships/slideLayout" Target="../slideLayouts/slideLayout154.xml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2.xml"/><Relationship Id="rId3" Type="http://schemas.openxmlformats.org/officeDocument/2006/relationships/slideLayout" Target="../slideLayouts/slideLayout157.xml"/><Relationship Id="rId7" Type="http://schemas.openxmlformats.org/officeDocument/2006/relationships/slideLayout" Target="../slideLayouts/slideLayout161.xml"/><Relationship Id="rId12" Type="http://schemas.openxmlformats.org/officeDocument/2006/relationships/theme" Target="../theme/theme12.xml"/><Relationship Id="rId2" Type="http://schemas.openxmlformats.org/officeDocument/2006/relationships/slideLayout" Target="../slideLayouts/slideLayout156.xml"/><Relationship Id="rId1" Type="http://schemas.openxmlformats.org/officeDocument/2006/relationships/slideLayout" Target="../slideLayouts/slideLayout155.xml"/><Relationship Id="rId6" Type="http://schemas.openxmlformats.org/officeDocument/2006/relationships/slideLayout" Target="../slideLayouts/slideLayout160.xml"/><Relationship Id="rId11" Type="http://schemas.openxmlformats.org/officeDocument/2006/relationships/slideLayout" Target="../slideLayouts/slideLayout165.xml"/><Relationship Id="rId5" Type="http://schemas.openxmlformats.org/officeDocument/2006/relationships/slideLayout" Target="../slideLayouts/slideLayout159.xml"/><Relationship Id="rId10" Type="http://schemas.openxmlformats.org/officeDocument/2006/relationships/slideLayout" Target="../slideLayouts/slideLayout164.xml"/><Relationship Id="rId4" Type="http://schemas.openxmlformats.org/officeDocument/2006/relationships/slideLayout" Target="../slideLayouts/slideLayout158.xml"/><Relationship Id="rId9" Type="http://schemas.openxmlformats.org/officeDocument/2006/relationships/slideLayout" Target="../slideLayouts/slideLayout163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7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6.xml"/><Relationship Id="rId2" Type="http://schemas.openxmlformats.org/officeDocument/2006/relationships/slideLayout" Target="../slideLayouts/slideLayout16.xml"/><Relationship Id="rId16" Type="http://schemas.openxmlformats.org/officeDocument/2006/relationships/image" Target="../media/image2.jpeg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Relationship Id="rId14" Type="http://schemas.openxmlformats.org/officeDocument/2006/relationships/slideLayout" Target="../slideLayouts/slideLayout28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6.xml"/><Relationship Id="rId13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1.xml"/><Relationship Id="rId7" Type="http://schemas.openxmlformats.org/officeDocument/2006/relationships/slideLayout" Target="../slideLayouts/slideLayout35.xml"/><Relationship Id="rId12" Type="http://schemas.openxmlformats.org/officeDocument/2006/relationships/slideLayout" Target="../slideLayouts/slideLayout40.xml"/><Relationship Id="rId2" Type="http://schemas.openxmlformats.org/officeDocument/2006/relationships/slideLayout" Target="../slideLayouts/slideLayout30.xml"/><Relationship Id="rId16" Type="http://schemas.openxmlformats.org/officeDocument/2006/relationships/image" Target="../media/image2.jpeg"/><Relationship Id="rId1" Type="http://schemas.openxmlformats.org/officeDocument/2006/relationships/slideLayout" Target="../slideLayouts/slideLayout29.xml"/><Relationship Id="rId6" Type="http://schemas.openxmlformats.org/officeDocument/2006/relationships/slideLayout" Target="../slideLayouts/slideLayout34.xml"/><Relationship Id="rId11" Type="http://schemas.openxmlformats.org/officeDocument/2006/relationships/slideLayout" Target="../slideLayouts/slideLayout39.xml"/><Relationship Id="rId5" Type="http://schemas.openxmlformats.org/officeDocument/2006/relationships/slideLayout" Target="../slideLayouts/slideLayout33.xml"/><Relationship Id="rId15" Type="http://schemas.openxmlformats.org/officeDocument/2006/relationships/theme" Target="../theme/theme3.xml"/><Relationship Id="rId10" Type="http://schemas.openxmlformats.org/officeDocument/2006/relationships/slideLayout" Target="../slideLayouts/slideLayout38.xml"/><Relationship Id="rId4" Type="http://schemas.openxmlformats.org/officeDocument/2006/relationships/slideLayout" Target="../slideLayouts/slideLayout32.xml"/><Relationship Id="rId9" Type="http://schemas.openxmlformats.org/officeDocument/2006/relationships/slideLayout" Target="../slideLayouts/slideLayout37.xml"/><Relationship Id="rId14" Type="http://schemas.openxmlformats.org/officeDocument/2006/relationships/slideLayout" Target="../slideLayouts/slideLayout4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0.xml"/><Relationship Id="rId13" Type="http://schemas.openxmlformats.org/officeDocument/2006/relationships/slideLayout" Target="../slideLayouts/slideLayout55.xml"/><Relationship Id="rId3" Type="http://schemas.openxmlformats.org/officeDocument/2006/relationships/slideLayout" Target="../slideLayouts/slideLayout45.xml"/><Relationship Id="rId7" Type="http://schemas.openxmlformats.org/officeDocument/2006/relationships/slideLayout" Target="../slideLayouts/slideLayout49.xml"/><Relationship Id="rId12" Type="http://schemas.openxmlformats.org/officeDocument/2006/relationships/slideLayout" Target="../slideLayouts/slideLayout54.xml"/><Relationship Id="rId2" Type="http://schemas.openxmlformats.org/officeDocument/2006/relationships/slideLayout" Target="../slideLayouts/slideLayout44.xml"/><Relationship Id="rId16" Type="http://schemas.openxmlformats.org/officeDocument/2006/relationships/image" Target="../media/image2.jpeg"/><Relationship Id="rId1" Type="http://schemas.openxmlformats.org/officeDocument/2006/relationships/slideLayout" Target="../slideLayouts/slideLayout43.xml"/><Relationship Id="rId6" Type="http://schemas.openxmlformats.org/officeDocument/2006/relationships/slideLayout" Target="../slideLayouts/slideLayout48.xml"/><Relationship Id="rId11" Type="http://schemas.openxmlformats.org/officeDocument/2006/relationships/slideLayout" Target="../slideLayouts/slideLayout53.xml"/><Relationship Id="rId5" Type="http://schemas.openxmlformats.org/officeDocument/2006/relationships/slideLayout" Target="../slideLayouts/slideLayout47.xml"/><Relationship Id="rId15" Type="http://schemas.openxmlformats.org/officeDocument/2006/relationships/theme" Target="../theme/theme4.xml"/><Relationship Id="rId10" Type="http://schemas.openxmlformats.org/officeDocument/2006/relationships/slideLayout" Target="../slideLayouts/slideLayout52.xml"/><Relationship Id="rId4" Type="http://schemas.openxmlformats.org/officeDocument/2006/relationships/slideLayout" Target="../slideLayouts/slideLayout46.xml"/><Relationship Id="rId9" Type="http://schemas.openxmlformats.org/officeDocument/2006/relationships/slideLayout" Target="../slideLayouts/slideLayout51.xml"/><Relationship Id="rId14" Type="http://schemas.openxmlformats.org/officeDocument/2006/relationships/slideLayout" Target="../slideLayouts/slideLayout56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4.xml"/><Relationship Id="rId13" Type="http://schemas.openxmlformats.org/officeDocument/2006/relationships/slideLayout" Target="../slideLayouts/slideLayout69.xml"/><Relationship Id="rId3" Type="http://schemas.openxmlformats.org/officeDocument/2006/relationships/slideLayout" Target="../slideLayouts/slideLayout59.xml"/><Relationship Id="rId7" Type="http://schemas.openxmlformats.org/officeDocument/2006/relationships/slideLayout" Target="../slideLayouts/slideLayout63.xml"/><Relationship Id="rId12" Type="http://schemas.openxmlformats.org/officeDocument/2006/relationships/slideLayout" Target="../slideLayouts/slideLayout68.xml"/><Relationship Id="rId2" Type="http://schemas.openxmlformats.org/officeDocument/2006/relationships/slideLayout" Target="../slideLayouts/slideLayout58.xml"/><Relationship Id="rId16" Type="http://schemas.openxmlformats.org/officeDocument/2006/relationships/image" Target="../media/image2.jpeg"/><Relationship Id="rId1" Type="http://schemas.openxmlformats.org/officeDocument/2006/relationships/slideLayout" Target="../slideLayouts/slideLayout57.xml"/><Relationship Id="rId6" Type="http://schemas.openxmlformats.org/officeDocument/2006/relationships/slideLayout" Target="../slideLayouts/slideLayout62.xml"/><Relationship Id="rId11" Type="http://schemas.openxmlformats.org/officeDocument/2006/relationships/slideLayout" Target="../slideLayouts/slideLayout67.xml"/><Relationship Id="rId5" Type="http://schemas.openxmlformats.org/officeDocument/2006/relationships/slideLayout" Target="../slideLayouts/slideLayout61.xml"/><Relationship Id="rId15" Type="http://schemas.openxmlformats.org/officeDocument/2006/relationships/theme" Target="../theme/theme5.xml"/><Relationship Id="rId10" Type="http://schemas.openxmlformats.org/officeDocument/2006/relationships/slideLayout" Target="../slideLayouts/slideLayout66.xml"/><Relationship Id="rId4" Type="http://schemas.openxmlformats.org/officeDocument/2006/relationships/slideLayout" Target="../slideLayouts/slideLayout60.xml"/><Relationship Id="rId9" Type="http://schemas.openxmlformats.org/officeDocument/2006/relationships/slideLayout" Target="../slideLayouts/slideLayout65.xml"/><Relationship Id="rId14" Type="http://schemas.openxmlformats.org/officeDocument/2006/relationships/slideLayout" Target="../slideLayouts/slideLayout70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8.xml"/><Relationship Id="rId13" Type="http://schemas.openxmlformats.org/officeDocument/2006/relationships/slideLayout" Target="../slideLayouts/slideLayout83.xml"/><Relationship Id="rId3" Type="http://schemas.openxmlformats.org/officeDocument/2006/relationships/slideLayout" Target="../slideLayouts/slideLayout73.xml"/><Relationship Id="rId7" Type="http://schemas.openxmlformats.org/officeDocument/2006/relationships/slideLayout" Target="../slideLayouts/slideLayout77.xml"/><Relationship Id="rId12" Type="http://schemas.openxmlformats.org/officeDocument/2006/relationships/slideLayout" Target="../slideLayouts/slideLayout82.xml"/><Relationship Id="rId2" Type="http://schemas.openxmlformats.org/officeDocument/2006/relationships/slideLayout" Target="../slideLayouts/slideLayout72.xml"/><Relationship Id="rId16" Type="http://schemas.openxmlformats.org/officeDocument/2006/relationships/image" Target="../media/image2.jpeg"/><Relationship Id="rId1" Type="http://schemas.openxmlformats.org/officeDocument/2006/relationships/slideLayout" Target="../slideLayouts/slideLayout71.xml"/><Relationship Id="rId6" Type="http://schemas.openxmlformats.org/officeDocument/2006/relationships/slideLayout" Target="../slideLayouts/slideLayout76.xml"/><Relationship Id="rId11" Type="http://schemas.openxmlformats.org/officeDocument/2006/relationships/slideLayout" Target="../slideLayouts/slideLayout81.xml"/><Relationship Id="rId5" Type="http://schemas.openxmlformats.org/officeDocument/2006/relationships/slideLayout" Target="../slideLayouts/slideLayout75.xml"/><Relationship Id="rId15" Type="http://schemas.openxmlformats.org/officeDocument/2006/relationships/theme" Target="../theme/theme6.xml"/><Relationship Id="rId10" Type="http://schemas.openxmlformats.org/officeDocument/2006/relationships/slideLayout" Target="../slideLayouts/slideLayout80.xml"/><Relationship Id="rId4" Type="http://schemas.openxmlformats.org/officeDocument/2006/relationships/slideLayout" Target="../slideLayouts/slideLayout74.xml"/><Relationship Id="rId9" Type="http://schemas.openxmlformats.org/officeDocument/2006/relationships/slideLayout" Target="../slideLayouts/slideLayout79.xml"/><Relationship Id="rId14" Type="http://schemas.openxmlformats.org/officeDocument/2006/relationships/slideLayout" Target="../slideLayouts/slideLayout8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2.xml"/><Relationship Id="rId13" Type="http://schemas.openxmlformats.org/officeDocument/2006/relationships/slideLayout" Target="../slideLayouts/slideLayout97.xml"/><Relationship Id="rId3" Type="http://schemas.openxmlformats.org/officeDocument/2006/relationships/slideLayout" Target="../slideLayouts/slideLayout87.xml"/><Relationship Id="rId7" Type="http://schemas.openxmlformats.org/officeDocument/2006/relationships/slideLayout" Target="../slideLayouts/slideLayout91.xml"/><Relationship Id="rId12" Type="http://schemas.openxmlformats.org/officeDocument/2006/relationships/slideLayout" Target="../slideLayouts/slideLayout96.xml"/><Relationship Id="rId2" Type="http://schemas.openxmlformats.org/officeDocument/2006/relationships/slideLayout" Target="../slideLayouts/slideLayout86.xml"/><Relationship Id="rId16" Type="http://schemas.openxmlformats.org/officeDocument/2006/relationships/image" Target="../media/image2.jpeg"/><Relationship Id="rId1" Type="http://schemas.openxmlformats.org/officeDocument/2006/relationships/slideLayout" Target="../slideLayouts/slideLayout85.xml"/><Relationship Id="rId6" Type="http://schemas.openxmlformats.org/officeDocument/2006/relationships/slideLayout" Target="../slideLayouts/slideLayout90.xml"/><Relationship Id="rId11" Type="http://schemas.openxmlformats.org/officeDocument/2006/relationships/slideLayout" Target="../slideLayouts/slideLayout95.xml"/><Relationship Id="rId5" Type="http://schemas.openxmlformats.org/officeDocument/2006/relationships/slideLayout" Target="../slideLayouts/slideLayout89.xml"/><Relationship Id="rId15" Type="http://schemas.openxmlformats.org/officeDocument/2006/relationships/theme" Target="../theme/theme7.xml"/><Relationship Id="rId10" Type="http://schemas.openxmlformats.org/officeDocument/2006/relationships/slideLayout" Target="../slideLayouts/slideLayout94.xml"/><Relationship Id="rId4" Type="http://schemas.openxmlformats.org/officeDocument/2006/relationships/slideLayout" Target="../slideLayouts/slideLayout88.xml"/><Relationship Id="rId9" Type="http://schemas.openxmlformats.org/officeDocument/2006/relationships/slideLayout" Target="../slideLayouts/slideLayout93.xml"/><Relationship Id="rId14" Type="http://schemas.openxmlformats.org/officeDocument/2006/relationships/slideLayout" Target="../slideLayouts/slideLayout98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6.xml"/><Relationship Id="rId13" Type="http://schemas.openxmlformats.org/officeDocument/2006/relationships/slideLayout" Target="../slideLayouts/slideLayout111.xml"/><Relationship Id="rId3" Type="http://schemas.openxmlformats.org/officeDocument/2006/relationships/slideLayout" Target="../slideLayouts/slideLayout101.xml"/><Relationship Id="rId7" Type="http://schemas.openxmlformats.org/officeDocument/2006/relationships/slideLayout" Target="../slideLayouts/slideLayout105.xml"/><Relationship Id="rId12" Type="http://schemas.openxmlformats.org/officeDocument/2006/relationships/slideLayout" Target="../slideLayouts/slideLayout110.xml"/><Relationship Id="rId2" Type="http://schemas.openxmlformats.org/officeDocument/2006/relationships/slideLayout" Target="../slideLayouts/slideLayout100.xml"/><Relationship Id="rId16" Type="http://schemas.openxmlformats.org/officeDocument/2006/relationships/image" Target="../media/image2.jpeg"/><Relationship Id="rId1" Type="http://schemas.openxmlformats.org/officeDocument/2006/relationships/slideLayout" Target="../slideLayouts/slideLayout99.xml"/><Relationship Id="rId6" Type="http://schemas.openxmlformats.org/officeDocument/2006/relationships/slideLayout" Target="../slideLayouts/slideLayout104.xml"/><Relationship Id="rId11" Type="http://schemas.openxmlformats.org/officeDocument/2006/relationships/slideLayout" Target="../slideLayouts/slideLayout109.xml"/><Relationship Id="rId5" Type="http://schemas.openxmlformats.org/officeDocument/2006/relationships/slideLayout" Target="../slideLayouts/slideLayout103.xml"/><Relationship Id="rId15" Type="http://schemas.openxmlformats.org/officeDocument/2006/relationships/theme" Target="../theme/theme8.xml"/><Relationship Id="rId10" Type="http://schemas.openxmlformats.org/officeDocument/2006/relationships/slideLayout" Target="../slideLayouts/slideLayout108.xml"/><Relationship Id="rId4" Type="http://schemas.openxmlformats.org/officeDocument/2006/relationships/slideLayout" Target="../slideLayouts/slideLayout102.xml"/><Relationship Id="rId9" Type="http://schemas.openxmlformats.org/officeDocument/2006/relationships/slideLayout" Target="../slideLayouts/slideLayout107.xml"/><Relationship Id="rId14" Type="http://schemas.openxmlformats.org/officeDocument/2006/relationships/slideLayout" Target="../slideLayouts/slideLayout112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0.xml"/><Relationship Id="rId13" Type="http://schemas.openxmlformats.org/officeDocument/2006/relationships/slideLayout" Target="../slideLayouts/slideLayout125.xml"/><Relationship Id="rId3" Type="http://schemas.openxmlformats.org/officeDocument/2006/relationships/slideLayout" Target="../slideLayouts/slideLayout115.xml"/><Relationship Id="rId7" Type="http://schemas.openxmlformats.org/officeDocument/2006/relationships/slideLayout" Target="../slideLayouts/slideLayout119.xml"/><Relationship Id="rId12" Type="http://schemas.openxmlformats.org/officeDocument/2006/relationships/slideLayout" Target="../slideLayouts/slideLayout124.xml"/><Relationship Id="rId2" Type="http://schemas.openxmlformats.org/officeDocument/2006/relationships/slideLayout" Target="../slideLayouts/slideLayout114.xml"/><Relationship Id="rId16" Type="http://schemas.openxmlformats.org/officeDocument/2006/relationships/image" Target="../media/image2.jpeg"/><Relationship Id="rId1" Type="http://schemas.openxmlformats.org/officeDocument/2006/relationships/slideLayout" Target="../slideLayouts/slideLayout113.xml"/><Relationship Id="rId6" Type="http://schemas.openxmlformats.org/officeDocument/2006/relationships/slideLayout" Target="../slideLayouts/slideLayout118.xml"/><Relationship Id="rId11" Type="http://schemas.openxmlformats.org/officeDocument/2006/relationships/slideLayout" Target="../slideLayouts/slideLayout123.xml"/><Relationship Id="rId5" Type="http://schemas.openxmlformats.org/officeDocument/2006/relationships/slideLayout" Target="../slideLayouts/slideLayout117.xml"/><Relationship Id="rId15" Type="http://schemas.openxmlformats.org/officeDocument/2006/relationships/theme" Target="../theme/theme9.xml"/><Relationship Id="rId10" Type="http://schemas.openxmlformats.org/officeDocument/2006/relationships/slideLayout" Target="../slideLayouts/slideLayout122.xml"/><Relationship Id="rId4" Type="http://schemas.openxmlformats.org/officeDocument/2006/relationships/slideLayout" Target="../slideLayouts/slideLayout116.xml"/><Relationship Id="rId9" Type="http://schemas.openxmlformats.org/officeDocument/2006/relationships/slideLayout" Target="../slideLayouts/slideLayout121.xml"/><Relationship Id="rId14" Type="http://schemas.openxmlformats.org/officeDocument/2006/relationships/slideLayout" Target="../slideLayouts/slideLayout1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6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Serbest Form"/>
          <p:cNvSpPr>
            <a:spLocks/>
          </p:cNvSpPr>
          <p:nvPr/>
        </p:nvSpPr>
        <p:spPr bwMode="auto">
          <a:xfrm>
            <a:off x="-12700" y="-7938"/>
            <a:ext cx="1221740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Font typeface="MS Mincho" pitchFamily="49" charset="-128"/>
              <a:buNone/>
              <a:defRPr/>
            </a:pPr>
            <a:endParaRPr lang="en-US" sz="2600" b="1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8" name="7 Serbest Form"/>
          <p:cNvSpPr>
            <a:spLocks/>
          </p:cNvSpPr>
          <p:nvPr/>
        </p:nvSpPr>
        <p:spPr bwMode="auto">
          <a:xfrm>
            <a:off x="5842000" y="-7938"/>
            <a:ext cx="63500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Font typeface="MS Mincho" pitchFamily="49" charset="-128"/>
              <a:buNone/>
              <a:defRPr/>
            </a:pPr>
            <a:endParaRPr lang="en-US" sz="2600" b="1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1028" name="8 Başlık Yer Tutucusu"/>
          <p:cNvSpPr>
            <a:spLocks noGrp="1"/>
          </p:cNvSpPr>
          <p:nvPr>
            <p:ph type="title"/>
          </p:nvPr>
        </p:nvSpPr>
        <p:spPr bwMode="auto">
          <a:xfrm>
            <a:off x="609600" y="704850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 smtClean="0"/>
              <a:t>Asıl başlık stili için tıklatın</a:t>
            </a:r>
            <a:endParaRPr lang="en-US" altLang="tr-TR" smtClean="0"/>
          </a:p>
        </p:txBody>
      </p:sp>
      <p:sp>
        <p:nvSpPr>
          <p:cNvPr id="1029" name="29 Metin Yer Tutucusu"/>
          <p:cNvSpPr>
            <a:spLocks noGrp="1"/>
          </p:cNvSpPr>
          <p:nvPr>
            <p:ph type="body" idx="1"/>
          </p:nvPr>
        </p:nvSpPr>
        <p:spPr bwMode="auto">
          <a:xfrm>
            <a:off x="609600" y="1935164"/>
            <a:ext cx="109728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 smtClean="0"/>
              <a:t>Asıl metin stillerini düzenlemek için tıklatın</a:t>
            </a:r>
          </a:p>
          <a:p>
            <a:pPr lvl="1"/>
            <a:r>
              <a:rPr lang="tr-TR" altLang="tr-TR" smtClean="0"/>
              <a:t>İkinci düzey</a:t>
            </a:r>
          </a:p>
          <a:p>
            <a:pPr lvl="2"/>
            <a:r>
              <a:rPr lang="tr-TR" altLang="tr-TR" smtClean="0"/>
              <a:t>Üçüncü düzey</a:t>
            </a:r>
          </a:p>
          <a:p>
            <a:pPr lvl="3"/>
            <a:r>
              <a:rPr lang="tr-TR" altLang="tr-TR" smtClean="0"/>
              <a:t>Dördüncü düzey</a:t>
            </a:r>
          </a:p>
          <a:p>
            <a:pPr lvl="4"/>
            <a:r>
              <a:rPr lang="tr-TR" altLang="tr-TR" smtClean="0"/>
              <a:t>Beşinci düzey</a:t>
            </a:r>
            <a:endParaRPr lang="en-US" altLang="tr-TR" smtClean="0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lnSpc>
                <a:spcPct val="90000"/>
              </a:lnSpc>
              <a:spcBef>
                <a:spcPct val="20000"/>
              </a:spcBef>
              <a:buClr>
                <a:srgbClr val="FF0000"/>
              </a:buClr>
              <a:buSzPct val="110000"/>
              <a:buFont typeface="MS Mincho" pitchFamily="49" charset="-128"/>
              <a:buNone/>
              <a:defRPr kumimoji="0" sz="1200">
                <a:solidFill>
                  <a:schemeClr val="tx2">
                    <a:shade val="9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endParaRPr lang="tr-TR" b="1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21 Altbilgi Yer Tutucusu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lnSpc>
                <a:spcPct val="90000"/>
              </a:lnSpc>
              <a:spcBef>
                <a:spcPct val="20000"/>
              </a:spcBef>
              <a:buClr>
                <a:srgbClr val="FF0000"/>
              </a:buClr>
              <a:buSzPct val="110000"/>
              <a:buFont typeface="MS Mincho" pitchFamily="49" charset="-128"/>
              <a:buNone/>
              <a:defRPr kumimoji="0" sz="1200">
                <a:solidFill>
                  <a:schemeClr val="tx2">
                    <a:shade val="9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endParaRPr lang="tr-TR" b="1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90000"/>
              </a:lnSpc>
              <a:spcBef>
                <a:spcPct val="20000"/>
              </a:spcBef>
              <a:buClr>
                <a:srgbClr val="FF0000"/>
              </a:buClr>
              <a:buSzPct val="110000"/>
              <a:buFont typeface="MS Mincho" pitchFamily="49" charset="-128"/>
              <a:buNone/>
              <a:defRPr sz="1200">
                <a:solidFill>
                  <a:srgbClr val="045C75"/>
                </a:solidFill>
              </a:defRPr>
            </a:lvl1pPr>
          </a:lstStyle>
          <a:p>
            <a:pPr fontAlgn="base">
              <a:spcAft>
                <a:spcPct val="0"/>
              </a:spcAft>
              <a:defRPr/>
            </a:pPr>
            <a:fld id="{22674331-2EEC-469B-8FA8-BD8134DDC476}" type="slidenum">
              <a:rPr lang="tr-TR" altLang="tr-TR" b="1">
                <a:latin typeface="Arial" panose="020B0604020202020204" pitchFamily="34" charset="0"/>
                <a:cs typeface="Arial" panose="020B0604020202020204" pitchFamily="34" charset="0"/>
              </a:rPr>
              <a:pPr fontAlgn="base">
                <a:spcAft>
                  <a:spcPct val="0"/>
                </a:spcAft>
                <a:defRPr/>
              </a:pPr>
              <a:t>‹#›</a:t>
            </a:fld>
            <a:endParaRPr lang="tr-TR" altLang="tr-TR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033" name="1 Grup"/>
          <p:cNvGrpSpPr>
            <a:grpSpLocks/>
          </p:cNvGrpSpPr>
          <p:nvPr/>
        </p:nvGrpSpPr>
        <p:grpSpPr bwMode="auto">
          <a:xfrm>
            <a:off x="-25399" y="203200"/>
            <a:ext cx="12240684" cy="647700"/>
            <a:chOff x="-19045" y="216550"/>
            <a:chExt cx="9180548" cy="649224"/>
          </a:xfrm>
        </p:grpSpPr>
        <p:sp>
          <p:nvSpPr>
            <p:cNvPr id="12" name="11 Serbest Form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base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SzPct val="110000"/>
                <a:buFont typeface="MS Mincho" pitchFamily="49" charset="-128"/>
                <a:buNone/>
                <a:defRPr/>
              </a:pPr>
              <a:endParaRPr lang="en-US" sz="2600" b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" name="12 Serbest Form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base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SzPct val="110000"/>
                <a:buFont typeface="MS Mincho" pitchFamily="49" charset="-128"/>
                <a:buNone/>
                <a:defRPr/>
              </a:pPr>
              <a:endParaRPr lang="en-US" sz="2600" b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697983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anose="05020102010507070707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anose="05020102010507070707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anose="05020102010507070707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6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Serbest Form"/>
          <p:cNvSpPr>
            <a:spLocks/>
          </p:cNvSpPr>
          <p:nvPr/>
        </p:nvSpPr>
        <p:spPr bwMode="auto">
          <a:xfrm>
            <a:off x="-12700" y="-7938"/>
            <a:ext cx="1221740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Font typeface="MS Mincho" pitchFamily="49" charset="-128"/>
              <a:buNone/>
              <a:defRPr/>
            </a:pPr>
            <a:endParaRPr lang="en-US" sz="2600" b="1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8" name="7 Serbest Form"/>
          <p:cNvSpPr>
            <a:spLocks/>
          </p:cNvSpPr>
          <p:nvPr/>
        </p:nvSpPr>
        <p:spPr bwMode="auto">
          <a:xfrm>
            <a:off x="5842000" y="-7938"/>
            <a:ext cx="63500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Font typeface="MS Mincho" pitchFamily="49" charset="-128"/>
              <a:buNone/>
              <a:defRPr/>
            </a:pPr>
            <a:endParaRPr lang="en-US" sz="2600" b="1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1028" name="8 Başlık Yer Tutucusu"/>
          <p:cNvSpPr>
            <a:spLocks noGrp="1"/>
          </p:cNvSpPr>
          <p:nvPr>
            <p:ph type="title"/>
          </p:nvPr>
        </p:nvSpPr>
        <p:spPr bwMode="auto">
          <a:xfrm>
            <a:off x="609600" y="704850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 smtClean="0"/>
              <a:t>Asıl başlık stili için tıklatın</a:t>
            </a:r>
            <a:endParaRPr lang="en-US" altLang="tr-TR" smtClean="0"/>
          </a:p>
        </p:txBody>
      </p:sp>
      <p:sp>
        <p:nvSpPr>
          <p:cNvPr id="1029" name="29 Metin Yer Tutucusu"/>
          <p:cNvSpPr>
            <a:spLocks noGrp="1"/>
          </p:cNvSpPr>
          <p:nvPr>
            <p:ph type="body" idx="1"/>
          </p:nvPr>
        </p:nvSpPr>
        <p:spPr bwMode="auto">
          <a:xfrm>
            <a:off x="609600" y="1935164"/>
            <a:ext cx="109728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 smtClean="0"/>
              <a:t>Asıl metin stillerini düzenlemek için tıklatın</a:t>
            </a:r>
          </a:p>
          <a:p>
            <a:pPr lvl="1"/>
            <a:r>
              <a:rPr lang="tr-TR" altLang="tr-TR" smtClean="0"/>
              <a:t>İkinci düzey</a:t>
            </a:r>
          </a:p>
          <a:p>
            <a:pPr lvl="2"/>
            <a:r>
              <a:rPr lang="tr-TR" altLang="tr-TR" smtClean="0"/>
              <a:t>Üçüncü düzey</a:t>
            </a:r>
          </a:p>
          <a:p>
            <a:pPr lvl="3"/>
            <a:r>
              <a:rPr lang="tr-TR" altLang="tr-TR" smtClean="0"/>
              <a:t>Dördüncü düzey</a:t>
            </a:r>
          </a:p>
          <a:p>
            <a:pPr lvl="4"/>
            <a:r>
              <a:rPr lang="tr-TR" altLang="tr-TR" smtClean="0"/>
              <a:t>Beşinci düzey</a:t>
            </a:r>
            <a:endParaRPr lang="en-US" altLang="tr-TR" smtClean="0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lnSpc>
                <a:spcPct val="90000"/>
              </a:lnSpc>
              <a:spcBef>
                <a:spcPct val="20000"/>
              </a:spcBef>
              <a:buClr>
                <a:srgbClr val="FF0000"/>
              </a:buClr>
              <a:buSzPct val="110000"/>
              <a:buFont typeface="MS Mincho" pitchFamily="49" charset="-128"/>
              <a:buNone/>
              <a:defRPr kumimoji="0" sz="1200">
                <a:solidFill>
                  <a:schemeClr val="tx2">
                    <a:shade val="9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endParaRPr lang="tr-TR" b="1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21 Altbilgi Yer Tutucusu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lnSpc>
                <a:spcPct val="90000"/>
              </a:lnSpc>
              <a:spcBef>
                <a:spcPct val="20000"/>
              </a:spcBef>
              <a:buClr>
                <a:srgbClr val="FF0000"/>
              </a:buClr>
              <a:buSzPct val="110000"/>
              <a:buFont typeface="MS Mincho" pitchFamily="49" charset="-128"/>
              <a:buNone/>
              <a:defRPr kumimoji="0" sz="1200">
                <a:solidFill>
                  <a:schemeClr val="tx2">
                    <a:shade val="9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endParaRPr lang="tr-TR" b="1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90000"/>
              </a:lnSpc>
              <a:spcBef>
                <a:spcPct val="20000"/>
              </a:spcBef>
              <a:buClr>
                <a:srgbClr val="FF0000"/>
              </a:buClr>
              <a:buSzPct val="110000"/>
              <a:buFont typeface="MS Mincho" pitchFamily="49" charset="-128"/>
              <a:buNone/>
              <a:defRPr sz="1200">
                <a:solidFill>
                  <a:srgbClr val="045C75"/>
                </a:solidFill>
              </a:defRPr>
            </a:lvl1pPr>
          </a:lstStyle>
          <a:p>
            <a:pPr fontAlgn="base">
              <a:spcAft>
                <a:spcPct val="0"/>
              </a:spcAft>
              <a:defRPr/>
            </a:pPr>
            <a:fld id="{22674331-2EEC-469B-8FA8-BD8134DDC476}" type="slidenum">
              <a:rPr lang="tr-TR" altLang="tr-TR" b="1">
                <a:latin typeface="Arial" panose="020B0604020202020204" pitchFamily="34" charset="0"/>
                <a:cs typeface="Arial" panose="020B0604020202020204" pitchFamily="34" charset="0"/>
              </a:rPr>
              <a:pPr fontAlgn="base">
                <a:spcAft>
                  <a:spcPct val="0"/>
                </a:spcAft>
                <a:defRPr/>
              </a:pPr>
              <a:t>‹#›</a:t>
            </a:fld>
            <a:endParaRPr lang="tr-TR" altLang="tr-TR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033" name="1 Grup"/>
          <p:cNvGrpSpPr>
            <a:grpSpLocks/>
          </p:cNvGrpSpPr>
          <p:nvPr/>
        </p:nvGrpSpPr>
        <p:grpSpPr bwMode="auto">
          <a:xfrm>
            <a:off x="-25399" y="203200"/>
            <a:ext cx="12240684" cy="647700"/>
            <a:chOff x="-19045" y="216550"/>
            <a:chExt cx="9180548" cy="649224"/>
          </a:xfrm>
        </p:grpSpPr>
        <p:sp>
          <p:nvSpPr>
            <p:cNvPr id="12" name="11 Serbest Form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base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SzPct val="110000"/>
                <a:buFont typeface="MS Mincho" pitchFamily="49" charset="-128"/>
                <a:buNone/>
                <a:defRPr/>
              </a:pPr>
              <a:endParaRPr lang="en-US" sz="2600" b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" name="12 Serbest Form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base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SzPct val="110000"/>
                <a:buFont typeface="MS Mincho" pitchFamily="49" charset="-128"/>
                <a:buNone/>
                <a:defRPr/>
              </a:pPr>
              <a:endParaRPr lang="en-US" sz="2600" b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271247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6" r:id="rId1"/>
    <p:sldLayoutId id="2147483827" r:id="rId2"/>
    <p:sldLayoutId id="2147483828" r:id="rId3"/>
    <p:sldLayoutId id="2147483829" r:id="rId4"/>
    <p:sldLayoutId id="2147483830" r:id="rId5"/>
    <p:sldLayoutId id="2147483831" r:id="rId6"/>
    <p:sldLayoutId id="2147483832" r:id="rId7"/>
    <p:sldLayoutId id="2147483833" r:id="rId8"/>
    <p:sldLayoutId id="2147483834" r:id="rId9"/>
    <p:sldLayoutId id="2147483835" r:id="rId10"/>
    <p:sldLayoutId id="2147483836" r:id="rId11"/>
    <p:sldLayoutId id="2147483837" r:id="rId12"/>
    <p:sldLayoutId id="2147483838" r:id="rId13"/>
    <p:sldLayoutId id="2147483839" r:id="rId14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anose="05020102010507070707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anose="05020102010507070707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anose="05020102010507070707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6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Serbest Form"/>
          <p:cNvSpPr>
            <a:spLocks/>
          </p:cNvSpPr>
          <p:nvPr/>
        </p:nvSpPr>
        <p:spPr bwMode="auto">
          <a:xfrm>
            <a:off x="-12700" y="-7938"/>
            <a:ext cx="1221740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Font typeface="MS Mincho" pitchFamily="49" charset="-128"/>
              <a:buNone/>
              <a:defRPr/>
            </a:pPr>
            <a:endParaRPr lang="en-US" sz="2600" b="1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8" name="7 Serbest Form"/>
          <p:cNvSpPr>
            <a:spLocks/>
          </p:cNvSpPr>
          <p:nvPr/>
        </p:nvSpPr>
        <p:spPr bwMode="auto">
          <a:xfrm>
            <a:off x="5842000" y="-7938"/>
            <a:ext cx="63500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Font typeface="MS Mincho" pitchFamily="49" charset="-128"/>
              <a:buNone/>
              <a:defRPr/>
            </a:pPr>
            <a:endParaRPr lang="en-US" sz="2600" b="1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1028" name="8 Başlık Yer Tutucusu"/>
          <p:cNvSpPr>
            <a:spLocks noGrp="1"/>
          </p:cNvSpPr>
          <p:nvPr>
            <p:ph type="title"/>
          </p:nvPr>
        </p:nvSpPr>
        <p:spPr bwMode="auto">
          <a:xfrm>
            <a:off x="609600" y="704850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 smtClean="0"/>
              <a:t>Asıl başlık stili için tıklatın</a:t>
            </a:r>
            <a:endParaRPr lang="en-US" altLang="tr-TR" smtClean="0"/>
          </a:p>
        </p:txBody>
      </p:sp>
      <p:sp>
        <p:nvSpPr>
          <p:cNvPr id="1029" name="29 Metin Yer Tutucusu"/>
          <p:cNvSpPr>
            <a:spLocks noGrp="1"/>
          </p:cNvSpPr>
          <p:nvPr>
            <p:ph type="body" idx="1"/>
          </p:nvPr>
        </p:nvSpPr>
        <p:spPr bwMode="auto">
          <a:xfrm>
            <a:off x="609600" y="1935164"/>
            <a:ext cx="109728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 smtClean="0"/>
              <a:t>Asıl metin stillerini düzenlemek için tıklatın</a:t>
            </a:r>
          </a:p>
          <a:p>
            <a:pPr lvl="1"/>
            <a:r>
              <a:rPr lang="tr-TR" altLang="tr-TR" smtClean="0"/>
              <a:t>İkinci düzey</a:t>
            </a:r>
          </a:p>
          <a:p>
            <a:pPr lvl="2"/>
            <a:r>
              <a:rPr lang="tr-TR" altLang="tr-TR" smtClean="0"/>
              <a:t>Üçüncü düzey</a:t>
            </a:r>
          </a:p>
          <a:p>
            <a:pPr lvl="3"/>
            <a:r>
              <a:rPr lang="tr-TR" altLang="tr-TR" smtClean="0"/>
              <a:t>Dördüncü düzey</a:t>
            </a:r>
          </a:p>
          <a:p>
            <a:pPr lvl="4"/>
            <a:r>
              <a:rPr lang="tr-TR" altLang="tr-TR" smtClean="0"/>
              <a:t>Beşinci düzey</a:t>
            </a:r>
            <a:endParaRPr lang="en-US" altLang="tr-TR" smtClean="0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lnSpc>
                <a:spcPct val="90000"/>
              </a:lnSpc>
              <a:spcBef>
                <a:spcPct val="20000"/>
              </a:spcBef>
              <a:buClr>
                <a:srgbClr val="FF0000"/>
              </a:buClr>
              <a:buSzPct val="110000"/>
              <a:buFont typeface="MS Mincho" pitchFamily="49" charset="-128"/>
              <a:buNone/>
              <a:defRPr kumimoji="0" sz="1200">
                <a:solidFill>
                  <a:schemeClr val="tx2">
                    <a:shade val="9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endParaRPr lang="tr-TR" b="1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21 Altbilgi Yer Tutucusu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lnSpc>
                <a:spcPct val="90000"/>
              </a:lnSpc>
              <a:spcBef>
                <a:spcPct val="20000"/>
              </a:spcBef>
              <a:buClr>
                <a:srgbClr val="FF0000"/>
              </a:buClr>
              <a:buSzPct val="110000"/>
              <a:buFont typeface="MS Mincho" pitchFamily="49" charset="-128"/>
              <a:buNone/>
              <a:defRPr kumimoji="0" sz="1200">
                <a:solidFill>
                  <a:schemeClr val="tx2">
                    <a:shade val="9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endParaRPr lang="tr-TR" b="1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90000"/>
              </a:lnSpc>
              <a:spcBef>
                <a:spcPct val="20000"/>
              </a:spcBef>
              <a:buClr>
                <a:srgbClr val="FF0000"/>
              </a:buClr>
              <a:buSzPct val="110000"/>
              <a:buFont typeface="MS Mincho" pitchFamily="49" charset="-128"/>
              <a:buNone/>
              <a:defRPr sz="1200">
                <a:solidFill>
                  <a:srgbClr val="045C75"/>
                </a:solidFill>
              </a:defRPr>
            </a:lvl1pPr>
          </a:lstStyle>
          <a:p>
            <a:pPr fontAlgn="base">
              <a:spcAft>
                <a:spcPct val="0"/>
              </a:spcAft>
              <a:defRPr/>
            </a:pPr>
            <a:fld id="{22674331-2EEC-469B-8FA8-BD8134DDC476}" type="slidenum">
              <a:rPr lang="tr-TR" altLang="tr-TR" b="1">
                <a:latin typeface="Arial" panose="020B0604020202020204" pitchFamily="34" charset="0"/>
                <a:cs typeface="Arial" panose="020B0604020202020204" pitchFamily="34" charset="0"/>
              </a:rPr>
              <a:pPr fontAlgn="base">
                <a:spcAft>
                  <a:spcPct val="0"/>
                </a:spcAft>
                <a:defRPr/>
              </a:pPr>
              <a:t>‹#›</a:t>
            </a:fld>
            <a:endParaRPr lang="tr-TR" altLang="tr-TR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033" name="1 Grup"/>
          <p:cNvGrpSpPr>
            <a:grpSpLocks/>
          </p:cNvGrpSpPr>
          <p:nvPr/>
        </p:nvGrpSpPr>
        <p:grpSpPr bwMode="auto">
          <a:xfrm>
            <a:off x="-25399" y="203200"/>
            <a:ext cx="12240684" cy="647700"/>
            <a:chOff x="-19045" y="216550"/>
            <a:chExt cx="9180548" cy="649224"/>
          </a:xfrm>
        </p:grpSpPr>
        <p:sp>
          <p:nvSpPr>
            <p:cNvPr id="12" name="11 Serbest Form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base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SzPct val="110000"/>
                <a:buFont typeface="MS Mincho" pitchFamily="49" charset="-128"/>
                <a:buNone/>
                <a:defRPr/>
              </a:pPr>
              <a:endParaRPr lang="en-US" sz="2600" b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" name="12 Serbest Form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base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SzPct val="110000"/>
                <a:buFont typeface="MS Mincho" pitchFamily="49" charset="-128"/>
                <a:buNone/>
                <a:defRPr/>
              </a:pPr>
              <a:endParaRPr lang="en-US" sz="2600" b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07470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  <p:sldLayoutId id="2147483852" r:id="rId12"/>
    <p:sldLayoutId id="2147483853" r:id="rId13"/>
    <p:sldLayoutId id="2147483854" r:id="rId14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anose="05020102010507070707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anose="05020102010507070707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anose="05020102010507070707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E2C151-4D43-4D3F-986A-F914DF817B0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7.11.2017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286DE0-62B7-44C1-B016-E5FB8BD3DBB4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26353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6" r:id="rId1"/>
    <p:sldLayoutId id="2147483857" r:id="rId2"/>
    <p:sldLayoutId id="2147483858" r:id="rId3"/>
    <p:sldLayoutId id="2147483859" r:id="rId4"/>
    <p:sldLayoutId id="2147483860" r:id="rId5"/>
    <p:sldLayoutId id="2147483861" r:id="rId6"/>
    <p:sldLayoutId id="2147483862" r:id="rId7"/>
    <p:sldLayoutId id="2147483863" r:id="rId8"/>
    <p:sldLayoutId id="2147483864" r:id="rId9"/>
    <p:sldLayoutId id="2147483865" r:id="rId10"/>
    <p:sldLayoutId id="214748386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6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Serbest Form"/>
          <p:cNvSpPr>
            <a:spLocks/>
          </p:cNvSpPr>
          <p:nvPr/>
        </p:nvSpPr>
        <p:spPr bwMode="auto">
          <a:xfrm>
            <a:off x="-12700" y="-7938"/>
            <a:ext cx="1221740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Font typeface="MS Mincho" pitchFamily="49" charset="-128"/>
              <a:buNone/>
              <a:defRPr/>
            </a:pPr>
            <a:endParaRPr lang="en-US" sz="2600" b="1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8" name="7 Serbest Form"/>
          <p:cNvSpPr>
            <a:spLocks/>
          </p:cNvSpPr>
          <p:nvPr/>
        </p:nvSpPr>
        <p:spPr bwMode="auto">
          <a:xfrm>
            <a:off x="5842000" y="-7938"/>
            <a:ext cx="63500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Font typeface="MS Mincho" pitchFamily="49" charset="-128"/>
              <a:buNone/>
              <a:defRPr/>
            </a:pPr>
            <a:endParaRPr lang="en-US" sz="2600" b="1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1028" name="8 Başlık Yer Tutucusu"/>
          <p:cNvSpPr>
            <a:spLocks noGrp="1"/>
          </p:cNvSpPr>
          <p:nvPr>
            <p:ph type="title"/>
          </p:nvPr>
        </p:nvSpPr>
        <p:spPr bwMode="auto">
          <a:xfrm>
            <a:off x="609600" y="704850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 smtClean="0"/>
              <a:t>Asıl başlık stili için tıklatın</a:t>
            </a:r>
            <a:endParaRPr lang="en-US" altLang="tr-TR" smtClean="0"/>
          </a:p>
        </p:txBody>
      </p:sp>
      <p:sp>
        <p:nvSpPr>
          <p:cNvPr id="1029" name="29 Metin Yer Tutucusu"/>
          <p:cNvSpPr>
            <a:spLocks noGrp="1"/>
          </p:cNvSpPr>
          <p:nvPr>
            <p:ph type="body" idx="1"/>
          </p:nvPr>
        </p:nvSpPr>
        <p:spPr bwMode="auto">
          <a:xfrm>
            <a:off x="609600" y="1935164"/>
            <a:ext cx="109728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 smtClean="0"/>
              <a:t>Asıl metin stillerini düzenlemek için tıklatın</a:t>
            </a:r>
          </a:p>
          <a:p>
            <a:pPr lvl="1"/>
            <a:r>
              <a:rPr lang="tr-TR" altLang="tr-TR" smtClean="0"/>
              <a:t>İkinci düzey</a:t>
            </a:r>
          </a:p>
          <a:p>
            <a:pPr lvl="2"/>
            <a:r>
              <a:rPr lang="tr-TR" altLang="tr-TR" smtClean="0"/>
              <a:t>Üçüncü düzey</a:t>
            </a:r>
          </a:p>
          <a:p>
            <a:pPr lvl="3"/>
            <a:r>
              <a:rPr lang="tr-TR" altLang="tr-TR" smtClean="0"/>
              <a:t>Dördüncü düzey</a:t>
            </a:r>
          </a:p>
          <a:p>
            <a:pPr lvl="4"/>
            <a:r>
              <a:rPr lang="tr-TR" altLang="tr-TR" smtClean="0"/>
              <a:t>Beşinci düzey</a:t>
            </a:r>
            <a:endParaRPr lang="en-US" altLang="tr-TR" smtClean="0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lnSpc>
                <a:spcPct val="90000"/>
              </a:lnSpc>
              <a:spcBef>
                <a:spcPct val="20000"/>
              </a:spcBef>
              <a:buClr>
                <a:srgbClr val="FF0000"/>
              </a:buClr>
              <a:buSzPct val="110000"/>
              <a:buFont typeface="MS Mincho" pitchFamily="49" charset="-128"/>
              <a:buNone/>
              <a:defRPr kumimoji="0" sz="1200">
                <a:solidFill>
                  <a:schemeClr val="tx2">
                    <a:shade val="9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endParaRPr lang="tr-TR" b="1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21 Altbilgi Yer Tutucusu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lnSpc>
                <a:spcPct val="90000"/>
              </a:lnSpc>
              <a:spcBef>
                <a:spcPct val="20000"/>
              </a:spcBef>
              <a:buClr>
                <a:srgbClr val="FF0000"/>
              </a:buClr>
              <a:buSzPct val="110000"/>
              <a:buFont typeface="MS Mincho" pitchFamily="49" charset="-128"/>
              <a:buNone/>
              <a:defRPr kumimoji="0" sz="1200">
                <a:solidFill>
                  <a:schemeClr val="tx2">
                    <a:shade val="9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endParaRPr lang="tr-TR" b="1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90000"/>
              </a:lnSpc>
              <a:spcBef>
                <a:spcPct val="20000"/>
              </a:spcBef>
              <a:buClr>
                <a:srgbClr val="FF0000"/>
              </a:buClr>
              <a:buSzPct val="110000"/>
              <a:buFont typeface="MS Mincho" pitchFamily="49" charset="-128"/>
              <a:buNone/>
              <a:defRPr sz="1200">
                <a:solidFill>
                  <a:srgbClr val="045C75"/>
                </a:solidFill>
              </a:defRPr>
            </a:lvl1pPr>
          </a:lstStyle>
          <a:p>
            <a:pPr fontAlgn="base">
              <a:spcAft>
                <a:spcPct val="0"/>
              </a:spcAft>
              <a:defRPr/>
            </a:pPr>
            <a:fld id="{22674331-2EEC-469B-8FA8-BD8134DDC476}" type="slidenum">
              <a:rPr lang="tr-TR" altLang="tr-TR" b="1">
                <a:latin typeface="Arial" panose="020B0604020202020204" pitchFamily="34" charset="0"/>
                <a:cs typeface="Arial" panose="020B0604020202020204" pitchFamily="34" charset="0"/>
              </a:rPr>
              <a:pPr fontAlgn="base">
                <a:spcAft>
                  <a:spcPct val="0"/>
                </a:spcAft>
                <a:defRPr/>
              </a:pPr>
              <a:t>‹#›</a:t>
            </a:fld>
            <a:endParaRPr lang="tr-TR" altLang="tr-TR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033" name="1 Grup"/>
          <p:cNvGrpSpPr>
            <a:grpSpLocks/>
          </p:cNvGrpSpPr>
          <p:nvPr/>
        </p:nvGrpSpPr>
        <p:grpSpPr bwMode="auto">
          <a:xfrm>
            <a:off x="-25399" y="203200"/>
            <a:ext cx="12240684" cy="647700"/>
            <a:chOff x="-19045" y="216550"/>
            <a:chExt cx="9180548" cy="649224"/>
          </a:xfrm>
        </p:grpSpPr>
        <p:sp>
          <p:nvSpPr>
            <p:cNvPr id="12" name="11 Serbest Form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base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SzPct val="110000"/>
                <a:buFont typeface="MS Mincho" pitchFamily="49" charset="-128"/>
                <a:buNone/>
                <a:defRPr/>
              </a:pPr>
              <a:endParaRPr lang="en-US" sz="2600" b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" name="12 Serbest Form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base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SzPct val="110000"/>
                <a:buFont typeface="MS Mincho" pitchFamily="49" charset="-128"/>
                <a:buNone/>
                <a:defRPr/>
              </a:pPr>
              <a:endParaRPr lang="en-US" sz="2600" b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888461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87" r:id="rId12"/>
    <p:sldLayoutId id="2147483688" r:id="rId13"/>
    <p:sldLayoutId id="2147483689" r:id="rId14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anose="05020102010507070707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anose="05020102010507070707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anose="05020102010507070707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6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Serbest Form"/>
          <p:cNvSpPr>
            <a:spLocks/>
          </p:cNvSpPr>
          <p:nvPr/>
        </p:nvSpPr>
        <p:spPr bwMode="auto">
          <a:xfrm>
            <a:off x="-12700" y="-7938"/>
            <a:ext cx="1221740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Font typeface="MS Mincho" pitchFamily="49" charset="-128"/>
              <a:buNone/>
              <a:defRPr/>
            </a:pPr>
            <a:endParaRPr lang="en-US" sz="2600" b="1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8" name="7 Serbest Form"/>
          <p:cNvSpPr>
            <a:spLocks/>
          </p:cNvSpPr>
          <p:nvPr/>
        </p:nvSpPr>
        <p:spPr bwMode="auto">
          <a:xfrm>
            <a:off x="5842000" y="-7938"/>
            <a:ext cx="63500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Font typeface="MS Mincho" pitchFamily="49" charset="-128"/>
              <a:buNone/>
              <a:defRPr/>
            </a:pPr>
            <a:endParaRPr lang="en-US" sz="2600" b="1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1028" name="8 Başlık Yer Tutucusu"/>
          <p:cNvSpPr>
            <a:spLocks noGrp="1"/>
          </p:cNvSpPr>
          <p:nvPr>
            <p:ph type="title"/>
          </p:nvPr>
        </p:nvSpPr>
        <p:spPr bwMode="auto">
          <a:xfrm>
            <a:off x="609600" y="704850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 smtClean="0"/>
              <a:t>Asıl başlık stili için tıklatın</a:t>
            </a:r>
            <a:endParaRPr lang="en-US" altLang="tr-TR" smtClean="0"/>
          </a:p>
        </p:txBody>
      </p:sp>
      <p:sp>
        <p:nvSpPr>
          <p:cNvPr id="1029" name="29 Metin Yer Tutucusu"/>
          <p:cNvSpPr>
            <a:spLocks noGrp="1"/>
          </p:cNvSpPr>
          <p:nvPr>
            <p:ph type="body" idx="1"/>
          </p:nvPr>
        </p:nvSpPr>
        <p:spPr bwMode="auto">
          <a:xfrm>
            <a:off x="609600" y="1935164"/>
            <a:ext cx="109728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 smtClean="0"/>
              <a:t>Asıl metin stillerini düzenlemek için tıklatın</a:t>
            </a:r>
          </a:p>
          <a:p>
            <a:pPr lvl="1"/>
            <a:r>
              <a:rPr lang="tr-TR" altLang="tr-TR" smtClean="0"/>
              <a:t>İkinci düzey</a:t>
            </a:r>
          </a:p>
          <a:p>
            <a:pPr lvl="2"/>
            <a:r>
              <a:rPr lang="tr-TR" altLang="tr-TR" smtClean="0"/>
              <a:t>Üçüncü düzey</a:t>
            </a:r>
          </a:p>
          <a:p>
            <a:pPr lvl="3"/>
            <a:r>
              <a:rPr lang="tr-TR" altLang="tr-TR" smtClean="0"/>
              <a:t>Dördüncü düzey</a:t>
            </a:r>
          </a:p>
          <a:p>
            <a:pPr lvl="4"/>
            <a:r>
              <a:rPr lang="tr-TR" altLang="tr-TR" smtClean="0"/>
              <a:t>Beşinci düzey</a:t>
            </a:r>
            <a:endParaRPr lang="en-US" altLang="tr-TR" smtClean="0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lnSpc>
                <a:spcPct val="90000"/>
              </a:lnSpc>
              <a:spcBef>
                <a:spcPct val="20000"/>
              </a:spcBef>
              <a:buClr>
                <a:srgbClr val="FF0000"/>
              </a:buClr>
              <a:buSzPct val="110000"/>
              <a:buFont typeface="MS Mincho" pitchFamily="49" charset="-128"/>
              <a:buNone/>
              <a:defRPr kumimoji="0" sz="1200">
                <a:solidFill>
                  <a:schemeClr val="tx2">
                    <a:shade val="9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endParaRPr lang="tr-TR" b="1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21 Altbilgi Yer Tutucusu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lnSpc>
                <a:spcPct val="90000"/>
              </a:lnSpc>
              <a:spcBef>
                <a:spcPct val="20000"/>
              </a:spcBef>
              <a:buClr>
                <a:srgbClr val="FF0000"/>
              </a:buClr>
              <a:buSzPct val="110000"/>
              <a:buFont typeface="MS Mincho" pitchFamily="49" charset="-128"/>
              <a:buNone/>
              <a:defRPr kumimoji="0" sz="1200">
                <a:solidFill>
                  <a:schemeClr val="tx2">
                    <a:shade val="9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endParaRPr lang="tr-TR" b="1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90000"/>
              </a:lnSpc>
              <a:spcBef>
                <a:spcPct val="20000"/>
              </a:spcBef>
              <a:buClr>
                <a:srgbClr val="FF0000"/>
              </a:buClr>
              <a:buSzPct val="110000"/>
              <a:buFont typeface="MS Mincho" pitchFamily="49" charset="-128"/>
              <a:buNone/>
              <a:defRPr sz="1200">
                <a:solidFill>
                  <a:srgbClr val="045C75"/>
                </a:solidFill>
              </a:defRPr>
            </a:lvl1pPr>
          </a:lstStyle>
          <a:p>
            <a:pPr fontAlgn="base">
              <a:spcAft>
                <a:spcPct val="0"/>
              </a:spcAft>
              <a:defRPr/>
            </a:pPr>
            <a:fld id="{22674331-2EEC-469B-8FA8-BD8134DDC476}" type="slidenum">
              <a:rPr lang="tr-TR" altLang="tr-TR" b="1">
                <a:latin typeface="Arial" panose="020B0604020202020204" pitchFamily="34" charset="0"/>
                <a:cs typeface="Arial" panose="020B0604020202020204" pitchFamily="34" charset="0"/>
              </a:rPr>
              <a:pPr fontAlgn="base">
                <a:spcAft>
                  <a:spcPct val="0"/>
                </a:spcAft>
                <a:defRPr/>
              </a:pPr>
              <a:t>‹#›</a:t>
            </a:fld>
            <a:endParaRPr lang="tr-TR" altLang="tr-TR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033" name="1 Grup"/>
          <p:cNvGrpSpPr>
            <a:grpSpLocks/>
          </p:cNvGrpSpPr>
          <p:nvPr/>
        </p:nvGrpSpPr>
        <p:grpSpPr bwMode="auto">
          <a:xfrm>
            <a:off x="-25399" y="203200"/>
            <a:ext cx="12240684" cy="647700"/>
            <a:chOff x="-19045" y="216550"/>
            <a:chExt cx="9180548" cy="649224"/>
          </a:xfrm>
        </p:grpSpPr>
        <p:sp>
          <p:nvSpPr>
            <p:cNvPr id="12" name="11 Serbest Form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base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SzPct val="110000"/>
                <a:buFont typeface="MS Mincho" pitchFamily="49" charset="-128"/>
                <a:buNone/>
                <a:defRPr/>
              </a:pPr>
              <a:endParaRPr lang="en-US" sz="2600" b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" name="12 Serbest Form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base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SzPct val="110000"/>
                <a:buFont typeface="MS Mincho" pitchFamily="49" charset="-128"/>
                <a:buNone/>
                <a:defRPr/>
              </a:pPr>
              <a:endParaRPr lang="en-US" sz="2600" b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006582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  <p:sldLayoutId id="2147483732" r:id="rId12"/>
    <p:sldLayoutId id="2147483733" r:id="rId13"/>
    <p:sldLayoutId id="2147483734" r:id="rId14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anose="05020102010507070707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anose="05020102010507070707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anose="05020102010507070707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6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Serbest Form"/>
          <p:cNvSpPr>
            <a:spLocks/>
          </p:cNvSpPr>
          <p:nvPr/>
        </p:nvSpPr>
        <p:spPr bwMode="auto">
          <a:xfrm>
            <a:off x="-12700" y="-7938"/>
            <a:ext cx="1221740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Font typeface="MS Mincho" pitchFamily="49" charset="-128"/>
              <a:buNone/>
              <a:defRPr/>
            </a:pPr>
            <a:endParaRPr lang="en-US" sz="2600" b="1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8" name="7 Serbest Form"/>
          <p:cNvSpPr>
            <a:spLocks/>
          </p:cNvSpPr>
          <p:nvPr/>
        </p:nvSpPr>
        <p:spPr bwMode="auto">
          <a:xfrm>
            <a:off x="5842000" y="-7938"/>
            <a:ext cx="63500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Font typeface="MS Mincho" pitchFamily="49" charset="-128"/>
              <a:buNone/>
              <a:defRPr/>
            </a:pPr>
            <a:endParaRPr lang="en-US" sz="2600" b="1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1028" name="8 Başlık Yer Tutucusu"/>
          <p:cNvSpPr>
            <a:spLocks noGrp="1"/>
          </p:cNvSpPr>
          <p:nvPr>
            <p:ph type="title"/>
          </p:nvPr>
        </p:nvSpPr>
        <p:spPr bwMode="auto">
          <a:xfrm>
            <a:off x="609600" y="704850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 smtClean="0"/>
              <a:t>Asıl başlık stili için tıklatın</a:t>
            </a:r>
            <a:endParaRPr lang="en-US" altLang="tr-TR" smtClean="0"/>
          </a:p>
        </p:txBody>
      </p:sp>
      <p:sp>
        <p:nvSpPr>
          <p:cNvPr id="1029" name="29 Metin Yer Tutucusu"/>
          <p:cNvSpPr>
            <a:spLocks noGrp="1"/>
          </p:cNvSpPr>
          <p:nvPr>
            <p:ph type="body" idx="1"/>
          </p:nvPr>
        </p:nvSpPr>
        <p:spPr bwMode="auto">
          <a:xfrm>
            <a:off x="609600" y="1935164"/>
            <a:ext cx="109728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 smtClean="0"/>
              <a:t>Asıl metin stillerini düzenlemek için tıklatın</a:t>
            </a:r>
          </a:p>
          <a:p>
            <a:pPr lvl="1"/>
            <a:r>
              <a:rPr lang="tr-TR" altLang="tr-TR" smtClean="0"/>
              <a:t>İkinci düzey</a:t>
            </a:r>
          </a:p>
          <a:p>
            <a:pPr lvl="2"/>
            <a:r>
              <a:rPr lang="tr-TR" altLang="tr-TR" smtClean="0"/>
              <a:t>Üçüncü düzey</a:t>
            </a:r>
          </a:p>
          <a:p>
            <a:pPr lvl="3"/>
            <a:r>
              <a:rPr lang="tr-TR" altLang="tr-TR" smtClean="0"/>
              <a:t>Dördüncü düzey</a:t>
            </a:r>
          </a:p>
          <a:p>
            <a:pPr lvl="4"/>
            <a:r>
              <a:rPr lang="tr-TR" altLang="tr-TR" smtClean="0"/>
              <a:t>Beşinci düzey</a:t>
            </a:r>
            <a:endParaRPr lang="en-US" altLang="tr-TR" smtClean="0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lnSpc>
                <a:spcPct val="90000"/>
              </a:lnSpc>
              <a:spcBef>
                <a:spcPct val="20000"/>
              </a:spcBef>
              <a:buClr>
                <a:srgbClr val="FF0000"/>
              </a:buClr>
              <a:buSzPct val="110000"/>
              <a:buFont typeface="MS Mincho" pitchFamily="49" charset="-128"/>
              <a:buNone/>
              <a:defRPr kumimoji="0" sz="1200">
                <a:solidFill>
                  <a:schemeClr val="tx2">
                    <a:shade val="9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endParaRPr lang="tr-TR" b="1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21 Altbilgi Yer Tutucusu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lnSpc>
                <a:spcPct val="90000"/>
              </a:lnSpc>
              <a:spcBef>
                <a:spcPct val="20000"/>
              </a:spcBef>
              <a:buClr>
                <a:srgbClr val="FF0000"/>
              </a:buClr>
              <a:buSzPct val="110000"/>
              <a:buFont typeface="MS Mincho" pitchFamily="49" charset="-128"/>
              <a:buNone/>
              <a:defRPr kumimoji="0" sz="1200">
                <a:solidFill>
                  <a:schemeClr val="tx2">
                    <a:shade val="9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endParaRPr lang="tr-TR" b="1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90000"/>
              </a:lnSpc>
              <a:spcBef>
                <a:spcPct val="20000"/>
              </a:spcBef>
              <a:buClr>
                <a:srgbClr val="FF0000"/>
              </a:buClr>
              <a:buSzPct val="110000"/>
              <a:buFont typeface="MS Mincho" pitchFamily="49" charset="-128"/>
              <a:buNone/>
              <a:defRPr sz="1200">
                <a:solidFill>
                  <a:srgbClr val="045C75"/>
                </a:solidFill>
              </a:defRPr>
            </a:lvl1pPr>
          </a:lstStyle>
          <a:p>
            <a:pPr fontAlgn="base">
              <a:spcAft>
                <a:spcPct val="0"/>
              </a:spcAft>
              <a:defRPr/>
            </a:pPr>
            <a:fld id="{22674331-2EEC-469B-8FA8-BD8134DDC476}" type="slidenum">
              <a:rPr lang="tr-TR" altLang="tr-TR" b="1">
                <a:latin typeface="Arial" panose="020B0604020202020204" pitchFamily="34" charset="0"/>
                <a:cs typeface="Arial" panose="020B0604020202020204" pitchFamily="34" charset="0"/>
              </a:rPr>
              <a:pPr fontAlgn="base">
                <a:spcAft>
                  <a:spcPct val="0"/>
                </a:spcAft>
                <a:defRPr/>
              </a:pPr>
              <a:t>‹#›</a:t>
            </a:fld>
            <a:endParaRPr lang="tr-TR" altLang="tr-TR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033" name="1 Grup"/>
          <p:cNvGrpSpPr>
            <a:grpSpLocks/>
          </p:cNvGrpSpPr>
          <p:nvPr/>
        </p:nvGrpSpPr>
        <p:grpSpPr bwMode="auto">
          <a:xfrm>
            <a:off x="-25399" y="203200"/>
            <a:ext cx="12240684" cy="647700"/>
            <a:chOff x="-19045" y="216550"/>
            <a:chExt cx="9180548" cy="649224"/>
          </a:xfrm>
        </p:grpSpPr>
        <p:sp>
          <p:nvSpPr>
            <p:cNvPr id="12" name="11 Serbest Form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base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SzPct val="110000"/>
                <a:buFont typeface="MS Mincho" pitchFamily="49" charset="-128"/>
                <a:buNone/>
                <a:defRPr/>
              </a:pPr>
              <a:endParaRPr lang="en-US" sz="2600" b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" name="12 Serbest Form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base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SzPct val="110000"/>
                <a:buFont typeface="MS Mincho" pitchFamily="49" charset="-128"/>
                <a:buNone/>
                <a:defRPr/>
              </a:pPr>
              <a:endParaRPr lang="en-US" sz="2600" b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985254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6" r:id="rId1"/>
    <p:sldLayoutId id="2147483737" r:id="rId2"/>
    <p:sldLayoutId id="2147483738" r:id="rId3"/>
    <p:sldLayoutId id="2147483739" r:id="rId4"/>
    <p:sldLayoutId id="2147483740" r:id="rId5"/>
    <p:sldLayoutId id="2147483741" r:id="rId6"/>
    <p:sldLayoutId id="2147483742" r:id="rId7"/>
    <p:sldLayoutId id="2147483743" r:id="rId8"/>
    <p:sldLayoutId id="2147483744" r:id="rId9"/>
    <p:sldLayoutId id="2147483745" r:id="rId10"/>
    <p:sldLayoutId id="2147483746" r:id="rId11"/>
    <p:sldLayoutId id="2147483747" r:id="rId12"/>
    <p:sldLayoutId id="2147483748" r:id="rId13"/>
    <p:sldLayoutId id="2147483749" r:id="rId14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anose="05020102010507070707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anose="05020102010507070707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anose="05020102010507070707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6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Serbest Form"/>
          <p:cNvSpPr>
            <a:spLocks/>
          </p:cNvSpPr>
          <p:nvPr/>
        </p:nvSpPr>
        <p:spPr bwMode="auto">
          <a:xfrm>
            <a:off x="-12700" y="-7938"/>
            <a:ext cx="1221740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Font typeface="MS Mincho" pitchFamily="49" charset="-128"/>
              <a:buNone/>
              <a:defRPr/>
            </a:pPr>
            <a:endParaRPr lang="en-US" sz="2600" b="1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8" name="7 Serbest Form"/>
          <p:cNvSpPr>
            <a:spLocks/>
          </p:cNvSpPr>
          <p:nvPr/>
        </p:nvSpPr>
        <p:spPr bwMode="auto">
          <a:xfrm>
            <a:off x="5842000" y="-7938"/>
            <a:ext cx="63500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Font typeface="MS Mincho" pitchFamily="49" charset="-128"/>
              <a:buNone/>
              <a:defRPr/>
            </a:pPr>
            <a:endParaRPr lang="en-US" sz="2600" b="1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1028" name="8 Başlık Yer Tutucusu"/>
          <p:cNvSpPr>
            <a:spLocks noGrp="1"/>
          </p:cNvSpPr>
          <p:nvPr>
            <p:ph type="title"/>
          </p:nvPr>
        </p:nvSpPr>
        <p:spPr bwMode="auto">
          <a:xfrm>
            <a:off x="609600" y="704850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 smtClean="0"/>
              <a:t>Asıl başlık stili için tıklatın</a:t>
            </a:r>
            <a:endParaRPr lang="en-US" altLang="tr-TR" smtClean="0"/>
          </a:p>
        </p:txBody>
      </p:sp>
      <p:sp>
        <p:nvSpPr>
          <p:cNvPr id="1029" name="29 Metin Yer Tutucusu"/>
          <p:cNvSpPr>
            <a:spLocks noGrp="1"/>
          </p:cNvSpPr>
          <p:nvPr>
            <p:ph type="body" idx="1"/>
          </p:nvPr>
        </p:nvSpPr>
        <p:spPr bwMode="auto">
          <a:xfrm>
            <a:off x="609600" y="1935164"/>
            <a:ext cx="109728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 smtClean="0"/>
              <a:t>Asıl metin stillerini düzenlemek için tıklatın</a:t>
            </a:r>
          </a:p>
          <a:p>
            <a:pPr lvl="1"/>
            <a:r>
              <a:rPr lang="tr-TR" altLang="tr-TR" smtClean="0"/>
              <a:t>İkinci düzey</a:t>
            </a:r>
          </a:p>
          <a:p>
            <a:pPr lvl="2"/>
            <a:r>
              <a:rPr lang="tr-TR" altLang="tr-TR" smtClean="0"/>
              <a:t>Üçüncü düzey</a:t>
            </a:r>
          </a:p>
          <a:p>
            <a:pPr lvl="3"/>
            <a:r>
              <a:rPr lang="tr-TR" altLang="tr-TR" smtClean="0"/>
              <a:t>Dördüncü düzey</a:t>
            </a:r>
          </a:p>
          <a:p>
            <a:pPr lvl="4"/>
            <a:r>
              <a:rPr lang="tr-TR" altLang="tr-TR" smtClean="0"/>
              <a:t>Beşinci düzey</a:t>
            </a:r>
            <a:endParaRPr lang="en-US" altLang="tr-TR" smtClean="0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lnSpc>
                <a:spcPct val="90000"/>
              </a:lnSpc>
              <a:spcBef>
                <a:spcPct val="20000"/>
              </a:spcBef>
              <a:buClr>
                <a:srgbClr val="FF0000"/>
              </a:buClr>
              <a:buSzPct val="110000"/>
              <a:buFont typeface="MS Mincho" pitchFamily="49" charset="-128"/>
              <a:buNone/>
              <a:defRPr kumimoji="0" sz="1200">
                <a:solidFill>
                  <a:schemeClr val="tx2">
                    <a:shade val="9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endParaRPr lang="tr-TR" b="1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21 Altbilgi Yer Tutucusu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lnSpc>
                <a:spcPct val="90000"/>
              </a:lnSpc>
              <a:spcBef>
                <a:spcPct val="20000"/>
              </a:spcBef>
              <a:buClr>
                <a:srgbClr val="FF0000"/>
              </a:buClr>
              <a:buSzPct val="110000"/>
              <a:buFont typeface="MS Mincho" pitchFamily="49" charset="-128"/>
              <a:buNone/>
              <a:defRPr kumimoji="0" sz="1200">
                <a:solidFill>
                  <a:schemeClr val="tx2">
                    <a:shade val="9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endParaRPr lang="tr-TR" b="1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90000"/>
              </a:lnSpc>
              <a:spcBef>
                <a:spcPct val="20000"/>
              </a:spcBef>
              <a:buClr>
                <a:srgbClr val="FF0000"/>
              </a:buClr>
              <a:buSzPct val="110000"/>
              <a:buFont typeface="MS Mincho" pitchFamily="49" charset="-128"/>
              <a:buNone/>
              <a:defRPr sz="1200">
                <a:solidFill>
                  <a:srgbClr val="045C75"/>
                </a:solidFill>
              </a:defRPr>
            </a:lvl1pPr>
          </a:lstStyle>
          <a:p>
            <a:pPr fontAlgn="base">
              <a:spcAft>
                <a:spcPct val="0"/>
              </a:spcAft>
              <a:defRPr/>
            </a:pPr>
            <a:fld id="{22674331-2EEC-469B-8FA8-BD8134DDC476}" type="slidenum">
              <a:rPr lang="tr-TR" altLang="tr-TR" b="1">
                <a:latin typeface="Arial" panose="020B0604020202020204" pitchFamily="34" charset="0"/>
                <a:cs typeface="Arial" panose="020B0604020202020204" pitchFamily="34" charset="0"/>
              </a:rPr>
              <a:pPr fontAlgn="base">
                <a:spcAft>
                  <a:spcPct val="0"/>
                </a:spcAft>
                <a:defRPr/>
              </a:pPr>
              <a:t>‹#›</a:t>
            </a:fld>
            <a:endParaRPr lang="tr-TR" altLang="tr-TR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033" name="1 Grup"/>
          <p:cNvGrpSpPr>
            <a:grpSpLocks/>
          </p:cNvGrpSpPr>
          <p:nvPr/>
        </p:nvGrpSpPr>
        <p:grpSpPr bwMode="auto">
          <a:xfrm>
            <a:off x="-25399" y="203200"/>
            <a:ext cx="12240684" cy="647700"/>
            <a:chOff x="-19045" y="216550"/>
            <a:chExt cx="9180548" cy="649224"/>
          </a:xfrm>
        </p:grpSpPr>
        <p:sp>
          <p:nvSpPr>
            <p:cNvPr id="12" name="11 Serbest Form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base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SzPct val="110000"/>
                <a:buFont typeface="MS Mincho" pitchFamily="49" charset="-128"/>
                <a:buNone/>
                <a:defRPr/>
              </a:pPr>
              <a:endParaRPr lang="en-US" sz="2600" b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" name="12 Serbest Form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base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SzPct val="110000"/>
                <a:buFont typeface="MS Mincho" pitchFamily="49" charset="-128"/>
                <a:buNone/>
                <a:defRPr/>
              </a:pPr>
              <a:endParaRPr lang="en-US" sz="2600" b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18396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  <p:sldLayoutId id="2147483762" r:id="rId12"/>
    <p:sldLayoutId id="2147483763" r:id="rId13"/>
    <p:sldLayoutId id="2147483764" r:id="rId14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anose="05020102010507070707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anose="05020102010507070707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anose="05020102010507070707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6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Serbest Form"/>
          <p:cNvSpPr>
            <a:spLocks/>
          </p:cNvSpPr>
          <p:nvPr/>
        </p:nvSpPr>
        <p:spPr bwMode="auto">
          <a:xfrm>
            <a:off x="-12700" y="-7938"/>
            <a:ext cx="1221740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Font typeface="MS Mincho" pitchFamily="49" charset="-128"/>
              <a:buNone/>
              <a:defRPr/>
            </a:pPr>
            <a:endParaRPr lang="en-US" sz="2600" b="1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8" name="7 Serbest Form"/>
          <p:cNvSpPr>
            <a:spLocks/>
          </p:cNvSpPr>
          <p:nvPr/>
        </p:nvSpPr>
        <p:spPr bwMode="auto">
          <a:xfrm>
            <a:off x="5842000" y="-7938"/>
            <a:ext cx="63500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Font typeface="MS Mincho" pitchFamily="49" charset="-128"/>
              <a:buNone/>
              <a:defRPr/>
            </a:pPr>
            <a:endParaRPr lang="en-US" sz="2600" b="1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1028" name="8 Başlık Yer Tutucusu"/>
          <p:cNvSpPr>
            <a:spLocks noGrp="1"/>
          </p:cNvSpPr>
          <p:nvPr>
            <p:ph type="title"/>
          </p:nvPr>
        </p:nvSpPr>
        <p:spPr bwMode="auto">
          <a:xfrm>
            <a:off x="609600" y="704850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 smtClean="0"/>
              <a:t>Asıl başlık stili için tıklatın</a:t>
            </a:r>
            <a:endParaRPr lang="en-US" altLang="tr-TR" smtClean="0"/>
          </a:p>
        </p:txBody>
      </p:sp>
      <p:sp>
        <p:nvSpPr>
          <p:cNvPr id="1029" name="29 Metin Yer Tutucusu"/>
          <p:cNvSpPr>
            <a:spLocks noGrp="1"/>
          </p:cNvSpPr>
          <p:nvPr>
            <p:ph type="body" idx="1"/>
          </p:nvPr>
        </p:nvSpPr>
        <p:spPr bwMode="auto">
          <a:xfrm>
            <a:off x="609600" y="1935164"/>
            <a:ext cx="109728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 smtClean="0"/>
              <a:t>Asıl metin stillerini düzenlemek için tıklatın</a:t>
            </a:r>
          </a:p>
          <a:p>
            <a:pPr lvl="1"/>
            <a:r>
              <a:rPr lang="tr-TR" altLang="tr-TR" smtClean="0"/>
              <a:t>İkinci düzey</a:t>
            </a:r>
          </a:p>
          <a:p>
            <a:pPr lvl="2"/>
            <a:r>
              <a:rPr lang="tr-TR" altLang="tr-TR" smtClean="0"/>
              <a:t>Üçüncü düzey</a:t>
            </a:r>
          </a:p>
          <a:p>
            <a:pPr lvl="3"/>
            <a:r>
              <a:rPr lang="tr-TR" altLang="tr-TR" smtClean="0"/>
              <a:t>Dördüncü düzey</a:t>
            </a:r>
          </a:p>
          <a:p>
            <a:pPr lvl="4"/>
            <a:r>
              <a:rPr lang="tr-TR" altLang="tr-TR" smtClean="0"/>
              <a:t>Beşinci düzey</a:t>
            </a:r>
            <a:endParaRPr lang="en-US" altLang="tr-TR" smtClean="0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lnSpc>
                <a:spcPct val="90000"/>
              </a:lnSpc>
              <a:spcBef>
                <a:spcPct val="20000"/>
              </a:spcBef>
              <a:buClr>
                <a:srgbClr val="FF0000"/>
              </a:buClr>
              <a:buSzPct val="110000"/>
              <a:buFont typeface="MS Mincho" pitchFamily="49" charset="-128"/>
              <a:buNone/>
              <a:defRPr kumimoji="0" sz="1200">
                <a:solidFill>
                  <a:schemeClr val="tx2">
                    <a:shade val="9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endParaRPr lang="tr-TR" b="1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21 Altbilgi Yer Tutucusu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lnSpc>
                <a:spcPct val="90000"/>
              </a:lnSpc>
              <a:spcBef>
                <a:spcPct val="20000"/>
              </a:spcBef>
              <a:buClr>
                <a:srgbClr val="FF0000"/>
              </a:buClr>
              <a:buSzPct val="110000"/>
              <a:buFont typeface="MS Mincho" pitchFamily="49" charset="-128"/>
              <a:buNone/>
              <a:defRPr kumimoji="0" sz="1200">
                <a:solidFill>
                  <a:schemeClr val="tx2">
                    <a:shade val="9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endParaRPr lang="tr-TR" b="1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90000"/>
              </a:lnSpc>
              <a:spcBef>
                <a:spcPct val="20000"/>
              </a:spcBef>
              <a:buClr>
                <a:srgbClr val="FF0000"/>
              </a:buClr>
              <a:buSzPct val="110000"/>
              <a:buFont typeface="MS Mincho" pitchFamily="49" charset="-128"/>
              <a:buNone/>
              <a:defRPr sz="1200">
                <a:solidFill>
                  <a:srgbClr val="045C75"/>
                </a:solidFill>
              </a:defRPr>
            </a:lvl1pPr>
          </a:lstStyle>
          <a:p>
            <a:pPr fontAlgn="base">
              <a:spcAft>
                <a:spcPct val="0"/>
              </a:spcAft>
              <a:defRPr/>
            </a:pPr>
            <a:fld id="{22674331-2EEC-469B-8FA8-BD8134DDC476}" type="slidenum">
              <a:rPr lang="tr-TR" altLang="tr-TR" b="1">
                <a:latin typeface="Arial" panose="020B0604020202020204" pitchFamily="34" charset="0"/>
                <a:cs typeface="Arial" panose="020B0604020202020204" pitchFamily="34" charset="0"/>
              </a:rPr>
              <a:pPr fontAlgn="base">
                <a:spcAft>
                  <a:spcPct val="0"/>
                </a:spcAft>
                <a:defRPr/>
              </a:pPr>
              <a:t>‹#›</a:t>
            </a:fld>
            <a:endParaRPr lang="tr-TR" altLang="tr-TR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033" name="1 Grup"/>
          <p:cNvGrpSpPr>
            <a:grpSpLocks/>
          </p:cNvGrpSpPr>
          <p:nvPr/>
        </p:nvGrpSpPr>
        <p:grpSpPr bwMode="auto">
          <a:xfrm>
            <a:off x="-25399" y="203200"/>
            <a:ext cx="12240684" cy="647700"/>
            <a:chOff x="-19045" y="216550"/>
            <a:chExt cx="9180548" cy="649224"/>
          </a:xfrm>
        </p:grpSpPr>
        <p:sp>
          <p:nvSpPr>
            <p:cNvPr id="12" name="11 Serbest Form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base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SzPct val="110000"/>
                <a:buFont typeface="MS Mincho" pitchFamily="49" charset="-128"/>
                <a:buNone/>
                <a:defRPr/>
              </a:pPr>
              <a:endParaRPr lang="en-US" sz="2600" b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" name="12 Serbest Form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base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SzPct val="110000"/>
                <a:buFont typeface="MS Mincho" pitchFamily="49" charset="-128"/>
                <a:buNone/>
                <a:defRPr/>
              </a:pPr>
              <a:endParaRPr lang="en-US" sz="2600" b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6716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6" r:id="rId1"/>
    <p:sldLayoutId id="2147483767" r:id="rId2"/>
    <p:sldLayoutId id="2147483768" r:id="rId3"/>
    <p:sldLayoutId id="2147483769" r:id="rId4"/>
    <p:sldLayoutId id="2147483770" r:id="rId5"/>
    <p:sldLayoutId id="2147483771" r:id="rId6"/>
    <p:sldLayoutId id="2147483772" r:id="rId7"/>
    <p:sldLayoutId id="2147483773" r:id="rId8"/>
    <p:sldLayoutId id="2147483774" r:id="rId9"/>
    <p:sldLayoutId id="2147483775" r:id="rId10"/>
    <p:sldLayoutId id="2147483776" r:id="rId11"/>
    <p:sldLayoutId id="2147483777" r:id="rId12"/>
    <p:sldLayoutId id="2147483778" r:id="rId13"/>
    <p:sldLayoutId id="2147483779" r:id="rId14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anose="05020102010507070707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anose="05020102010507070707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anose="05020102010507070707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6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Serbest Form"/>
          <p:cNvSpPr>
            <a:spLocks/>
          </p:cNvSpPr>
          <p:nvPr/>
        </p:nvSpPr>
        <p:spPr bwMode="auto">
          <a:xfrm>
            <a:off x="-12700" y="-7938"/>
            <a:ext cx="1221740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Font typeface="MS Mincho" pitchFamily="49" charset="-128"/>
              <a:buNone/>
              <a:defRPr/>
            </a:pPr>
            <a:endParaRPr lang="en-US" sz="2600" b="1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8" name="7 Serbest Form"/>
          <p:cNvSpPr>
            <a:spLocks/>
          </p:cNvSpPr>
          <p:nvPr/>
        </p:nvSpPr>
        <p:spPr bwMode="auto">
          <a:xfrm>
            <a:off x="5842000" y="-7938"/>
            <a:ext cx="63500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Font typeface="MS Mincho" pitchFamily="49" charset="-128"/>
              <a:buNone/>
              <a:defRPr/>
            </a:pPr>
            <a:endParaRPr lang="en-US" sz="2600" b="1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1028" name="8 Başlık Yer Tutucusu"/>
          <p:cNvSpPr>
            <a:spLocks noGrp="1"/>
          </p:cNvSpPr>
          <p:nvPr>
            <p:ph type="title"/>
          </p:nvPr>
        </p:nvSpPr>
        <p:spPr bwMode="auto">
          <a:xfrm>
            <a:off x="609600" y="704850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 smtClean="0"/>
              <a:t>Asıl başlık stili için tıklatın</a:t>
            </a:r>
            <a:endParaRPr lang="en-US" altLang="tr-TR" smtClean="0"/>
          </a:p>
        </p:txBody>
      </p:sp>
      <p:sp>
        <p:nvSpPr>
          <p:cNvPr id="1029" name="29 Metin Yer Tutucusu"/>
          <p:cNvSpPr>
            <a:spLocks noGrp="1"/>
          </p:cNvSpPr>
          <p:nvPr>
            <p:ph type="body" idx="1"/>
          </p:nvPr>
        </p:nvSpPr>
        <p:spPr bwMode="auto">
          <a:xfrm>
            <a:off x="609600" y="1935164"/>
            <a:ext cx="109728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 smtClean="0"/>
              <a:t>Asıl metin stillerini düzenlemek için tıklatın</a:t>
            </a:r>
          </a:p>
          <a:p>
            <a:pPr lvl="1"/>
            <a:r>
              <a:rPr lang="tr-TR" altLang="tr-TR" smtClean="0"/>
              <a:t>İkinci düzey</a:t>
            </a:r>
          </a:p>
          <a:p>
            <a:pPr lvl="2"/>
            <a:r>
              <a:rPr lang="tr-TR" altLang="tr-TR" smtClean="0"/>
              <a:t>Üçüncü düzey</a:t>
            </a:r>
          </a:p>
          <a:p>
            <a:pPr lvl="3"/>
            <a:r>
              <a:rPr lang="tr-TR" altLang="tr-TR" smtClean="0"/>
              <a:t>Dördüncü düzey</a:t>
            </a:r>
          </a:p>
          <a:p>
            <a:pPr lvl="4"/>
            <a:r>
              <a:rPr lang="tr-TR" altLang="tr-TR" smtClean="0"/>
              <a:t>Beşinci düzey</a:t>
            </a:r>
            <a:endParaRPr lang="en-US" altLang="tr-TR" smtClean="0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lnSpc>
                <a:spcPct val="90000"/>
              </a:lnSpc>
              <a:spcBef>
                <a:spcPct val="20000"/>
              </a:spcBef>
              <a:buClr>
                <a:srgbClr val="FF0000"/>
              </a:buClr>
              <a:buSzPct val="110000"/>
              <a:buFont typeface="MS Mincho" pitchFamily="49" charset="-128"/>
              <a:buNone/>
              <a:defRPr kumimoji="0" sz="1200">
                <a:solidFill>
                  <a:schemeClr val="tx2">
                    <a:shade val="9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endParaRPr lang="tr-TR" b="1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21 Altbilgi Yer Tutucusu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lnSpc>
                <a:spcPct val="90000"/>
              </a:lnSpc>
              <a:spcBef>
                <a:spcPct val="20000"/>
              </a:spcBef>
              <a:buClr>
                <a:srgbClr val="FF0000"/>
              </a:buClr>
              <a:buSzPct val="110000"/>
              <a:buFont typeface="MS Mincho" pitchFamily="49" charset="-128"/>
              <a:buNone/>
              <a:defRPr kumimoji="0" sz="1200">
                <a:solidFill>
                  <a:schemeClr val="tx2">
                    <a:shade val="9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endParaRPr lang="tr-TR" b="1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90000"/>
              </a:lnSpc>
              <a:spcBef>
                <a:spcPct val="20000"/>
              </a:spcBef>
              <a:buClr>
                <a:srgbClr val="FF0000"/>
              </a:buClr>
              <a:buSzPct val="110000"/>
              <a:buFont typeface="MS Mincho" pitchFamily="49" charset="-128"/>
              <a:buNone/>
              <a:defRPr sz="1200">
                <a:solidFill>
                  <a:srgbClr val="045C75"/>
                </a:solidFill>
              </a:defRPr>
            </a:lvl1pPr>
          </a:lstStyle>
          <a:p>
            <a:pPr fontAlgn="base">
              <a:spcAft>
                <a:spcPct val="0"/>
              </a:spcAft>
              <a:defRPr/>
            </a:pPr>
            <a:fld id="{22674331-2EEC-469B-8FA8-BD8134DDC476}" type="slidenum">
              <a:rPr lang="tr-TR" altLang="tr-TR" b="1">
                <a:latin typeface="Arial" panose="020B0604020202020204" pitchFamily="34" charset="0"/>
                <a:cs typeface="Arial" panose="020B0604020202020204" pitchFamily="34" charset="0"/>
              </a:rPr>
              <a:pPr fontAlgn="base">
                <a:spcAft>
                  <a:spcPct val="0"/>
                </a:spcAft>
                <a:defRPr/>
              </a:pPr>
              <a:t>‹#›</a:t>
            </a:fld>
            <a:endParaRPr lang="tr-TR" altLang="tr-TR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033" name="1 Grup"/>
          <p:cNvGrpSpPr>
            <a:grpSpLocks/>
          </p:cNvGrpSpPr>
          <p:nvPr/>
        </p:nvGrpSpPr>
        <p:grpSpPr bwMode="auto">
          <a:xfrm>
            <a:off x="-25399" y="203200"/>
            <a:ext cx="12240684" cy="647700"/>
            <a:chOff x="-19045" y="216550"/>
            <a:chExt cx="9180548" cy="649224"/>
          </a:xfrm>
        </p:grpSpPr>
        <p:sp>
          <p:nvSpPr>
            <p:cNvPr id="12" name="11 Serbest Form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base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SzPct val="110000"/>
                <a:buFont typeface="MS Mincho" pitchFamily="49" charset="-128"/>
                <a:buNone/>
                <a:defRPr/>
              </a:pPr>
              <a:endParaRPr lang="en-US" sz="2600" b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" name="12 Serbest Form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base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SzPct val="110000"/>
                <a:buFont typeface="MS Mincho" pitchFamily="49" charset="-128"/>
                <a:buNone/>
                <a:defRPr/>
              </a:pPr>
              <a:endParaRPr lang="en-US" sz="2600" b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754486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  <p:sldLayoutId id="2147483792" r:id="rId12"/>
    <p:sldLayoutId id="2147483793" r:id="rId13"/>
    <p:sldLayoutId id="2147483794" r:id="rId14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anose="05020102010507070707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anose="05020102010507070707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anose="05020102010507070707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6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Serbest Form"/>
          <p:cNvSpPr>
            <a:spLocks/>
          </p:cNvSpPr>
          <p:nvPr/>
        </p:nvSpPr>
        <p:spPr bwMode="auto">
          <a:xfrm>
            <a:off x="-12700" y="-7938"/>
            <a:ext cx="1221740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Font typeface="MS Mincho" pitchFamily="49" charset="-128"/>
              <a:buNone/>
              <a:defRPr/>
            </a:pPr>
            <a:endParaRPr lang="en-US" sz="2600" b="1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8" name="7 Serbest Form"/>
          <p:cNvSpPr>
            <a:spLocks/>
          </p:cNvSpPr>
          <p:nvPr/>
        </p:nvSpPr>
        <p:spPr bwMode="auto">
          <a:xfrm>
            <a:off x="5842000" y="-7938"/>
            <a:ext cx="63500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Font typeface="MS Mincho" pitchFamily="49" charset="-128"/>
              <a:buNone/>
              <a:defRPr/>
            </a:pPr>
            <a:endParaRPr lang="en-US" sz="2600" b="1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1028" name="8 Başlık Yer Tutucusu"/>
          <p:cNvSpPr>
            <a:spLocks noGrp="1"/>
          </p:cNvSpPr>
          <p:nvPr>
            <p:ph type="title"/>
          </p:nvPr>
        </p:nvSpPr>
        <p:spPr bwMode="auto">
          <a:xfrm>
            <a:off x="609600" y="704850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 smtClean="0"/>
              <a:t>Asıl başlık stili için tıklatın</a:t>
            </a:r>
            <a:endParaRPr lang="en-US" altLang="tr-TR" smtClean="0"/>
          </a:p>
        </p:txBody>
      </p:sp>
      <p:sp>
        <p:nvSpPr>
          <p:cNvPr id="1029" name="29 Metin Yer Tutucusu"/>
          <p:cNvSpPr>
            <a:spLocks noGrp="1"/>
          </p:cNvSpPr>
          <p:nvPr>
            <p:ph type="body" idx="1"/>
          </p:nvPr>
        </p:nvSpPr>
        <p:spPr bwMode="auto">
          <a:xfrm>
            <a:off x="609600" y="1935164"/>
            <a:ext cx="109728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 smtClean="0"/>
              <a:t>Asıl metin stillerini düzenlemek için tıklatın</a:t>
            </a:r>
          </a:p>
          <a:p>
            <a:pPr lvl="1"/>
            <a:r>
              <a:rPr lang="tr-TR" altLang="tr-TR" smtClean="0"/>
              <a:t>İkinci düzey</a:t>
            </a:r>
          </a:p>
          <a:p>
            <a:pPr lvl="2"/>
            <a:r>
              <a:rPr lang="tr-TR" altLang="tr-TR" smtClean="0"/>
              <a:t>Üçüncü düzey</a:t>
            </a:r>
          </a:p>
          <a:p>
            <a:pPr lvl="3"/>
            <a:r>
              <a:rPr lang="tr-TR" altLang="tr-TR" smtClean="0"/>
              <a:t>Dördüncü düzey</a:t>
            </a:r>
          </a:p>
          <a:p>
            <a:pPr lvl="4"/>
            <a:r>
              <a:rPr lang="tr-TR" altLang="tr-TR" smtClean="0"/>
              <a:t>Beşinci düzey</a:t>
            </a:r>
            <a:endParaRPr lang="en-US" altLang="tr-TR" smtClean="0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lnSpc>
                <a:spcPct val="90000"/>
              </a:lnSpc>
              <a:spcBef>
                <a:spcPct val="20000"/>
              </a:spcBef>
              <a:buClr>
                <a:srgbClr val="FF0000"/>
              </a:buClr>
              <a:buSzPct val="110000"/>
              <a:buFont typeface="MS Mincho" pitchFamily="49" charset="-128"/>
              <a:buNone/>
              <a:defRPr kumimoji="0" sz="1200">
                <a:solidFill>
                  <a:schemeClr val="tx2">
                    <a:shade val="9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endParaRPr lang="tr-TR" b="1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21 Altbilgi Yer Tutucusu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lnSpc>
                <a:spcPct val="90000"/>
              </a:lnSpc>
              <a:spcBef>
                <a:spcPct val="20000"/>
              </a:spcBef>
              <a:buClr>
                <a:srgbClr val="FF0000"/>
              </a:buClr>
              <a:buSzPct val="110000"/>
              <a:buFont typeface="MS Mincho" pitchFamily="49" charset="-128"/>
              <a:buNone/>
              <a:defRPr kumimoji="0" sz="1200">
                <a:solidFill>
                  <a:schemeClr val="tx2">
                    <a:shade val="9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endParaRPr lang="tr-TR" b="1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90000"/>
              </a:lnSpc>
              <a:spcBef>
                <a:spcPct val="20000"/>
              </a:spcBef>
              <a:buClr>
                <a:srgbClr val="FF0000"/>
              </a:buClr>
              <a:buSzPct val="110000"/>
              <a:buFont typeface="MS Mincho" pitchFamily="49" charset="-128"/>
              <a:buNone/>
              <a:defRPr sz="1200">
                <a:solidFill>
                  <a:srgbClr val="045C75"/>
                </a:solidFill>
              </a:defRPr>
            </a:lvl1pPr>
          </a:lstStyle>
          <a:p>
            <a:pPr fontAlgn="base">
              <a:spcAft>
                <a:spcPct val="0"/>
              </a:spcAft>
              <a:defRPr/>
            </a:pPr>
            <a:fld id="{22674331-2EEC-469B-8FA8-BD8134DDC476}" type="slidenum">
              <a:rPr lang="tr-TR" altLang="tr-TR" b="1">
                <a:latin typeface="Arial" panose="020B0604020202020204" pitchFamily="34" charset="0"/>
                <a:cs typeface="Arial" panose="020B0604020202020204" pitchFamily="34" charset="0"/>
              </a:rPr>
              <a:pPr fontAlgn="base">
                <a:spcAft>
                  <a:spcPct val="0"/>
                </a:spcAft>
                <a:defRPr/>
              </a:pPr>
              <a:t>‹#›</a:t>
            </a:fld>
            <a:endParaRPr lang="tr-TR" altLang="tr-TR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033" name="1 Grup"/>
          <p:cNvGrpSpPr>
            <a:grpSpLocks/>
          </p:cNvGrpSpPr>
          <p:nvPr/>
        </p:nvGrpSpPr>
        <p:grpSpPr bwMode="auto">
          <a:xfrm>
            <a:off x="-25399" y="203200"/>
            <a:ext cx="12240684" cy="647700"/>
            <a:chOff x="-19045" y="216550"/>
            <a:chExt cx="9180548" cy="649224"/>
          </a:xfrm>
        </p:grpSpPr>
        <p:sp>
          <p:nvSpPr>
            <p:cNvPr id="12" name="11 Serbest Form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base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SzPct val="110000"/>
                <a:buFont typeface="MS Mincho" pitchFamily="49" charset="-128"/>
                <a:buNone/>
                <a:defRPr/>
              </a:pPr>
              <a:endParaRPr lang="en-US" sz="2600" b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" name="12 Serbest Form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base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SzPct val="110000"/>
                <a:buFont typeface="MS Mincho" pitchFamily="49" charset="-128"/>
                <a:buNone/>
                <a:defRPr/>
              </a:pPr>
              <a:endParaRPr lang="en-US" sz="2600" b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112330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6" r:id="rId1"/>
    <p:sldLayoutId id="2147483797" r:id="rId2"/>
    <p:sldLayoutId id="2147483798" r:id="rId3"/>
    <p:sldLayoutId id="2147483799" r:id="rId4"/>
    <p:sldLayoutId id="2147483800" r:id="rId5"/>
    <p:sldLayoutId id="2147483801" r:id="rId6"/>
    <p:sldLayoutId id="2147483802" r:id="rId7"/>
    <p:sldLayoutId id="2147483803" r:id="rId8"/>
    <p:sldLayoutId id="2147483804" r:id="rId9"/>
    <p:sldLayoutId id="2147483805" r:id="rId10"/>
    <p:sldLayoutId id="2147483806" r:id="rId11"/>
    <p:sldLayoutId id="2147483807" r:id="rId12"/>
    <p:sldLayoutId id="2147483808" r:id="rId13"/>
    <p:sldLayoutId id="2147483809" r:id="rId14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anose="05020102010507070707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anose="05020102010507070707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anose="05020102010507070707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6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Serbest Form"/>
          <p:cNvSpPr>
            <a:spLocks/>
          </p:cNvSpPr>
          <p:nvPr/>
        </p:nvSpPr>
        <p:spPr bwMode="auto">
          <a:xfrm>
            <a:off x="-12700" y="-7938"/>
            <a:ext cx="1221740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Font typeface="MS Mincho" pitchFamily="49" charset="-128"/>
              <a:buNone/>
              <a:defRPr/>
            </a:pPr>
            <a:endParaRPr lang="en-US" sz="2600" b="1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8" name="7 Serbest Form"/>
          <p:cNvSpPr>
            <a:spLocks/>
          </p:cNvSpPr>
          <p:nvPr/>
        </p:nvSpPr>
        <p:spPr bwMode="auto">
          <a:xfrm>
            <a:off x="5842000" y="-7938"/>
            <a:ext cx="63500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Font typeface="MS Mincho" pitchFamily="49" charset="-128"/>
              <a:buNone/>
              <a:defRPr/>
            </a:pPr>
            <a:endParaRPr lang="en-US" sz="2600" b="1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1028" name="8 Başlık Yer Tutucusu"/>
          <p:cNvSpPr>
            <a:spLocks noGrp="1"/>
          </p:cNvSpPr>
          <p:nvPr>
            <p:ph type="title"/>
          </p:nvPr>
        </p:nvSpPr>
        <p:spPr bwMode="auto">
          <a:xfrm>
            <a:off x="609600" y="704850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 smtClean="0"/>
              <a:t>Asıl başlık stili için tıklatın</a:t>
            </a:r>
            <a:endParaRPr lang="en-US" altLang="tr-TR" smtClean="0"/>
          </a:p>
        </p:txBody>
      </p:sp>
      <p:sp>
        <p:nvSpPr>
          <p:cNvPr id="1029" name="29 Metin Yer Tutucusu"/>
          <p:cNvSpPr>
            <a:spLocks noGrp="1"/>
          </p:cNvSpPr>
          <p:nvPr>
            <p:ph type="body" idx="1"/>
          </p:nvPr>
        </p:nvSpPr>
        <p:spPr bwMode="auto">
          <a:xfrm>
            <a:off x="609600" y="1935164"/>
            <a:ext cx="109728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 smtClean="0"/>
              <a:t>Asıl metin stillerini düzenlemek için tıklatın</a:t>
            </a:r>
          </a:p>
          <a:p>
            <a:pPr lvl="1"/>
            <a:r>
              <a:rPr lang="tr-TR" altLang="tr-TR" smtClean="0"/>
              <a:t>İkinci düzey</a:t>
            </a:r>
          </a:p>
          <a:p>
            <a:pPr lvl="2"/>
            <a:r>
              <a:rPr lang="tr-TR" altLang="tr-TR" smtClean="0"/>
              <a:t>Üçüncü düzey</a:t>
            </a:r>
          </a:p>
          <a:p>
            <a:pPr lvl="3"/>
            <a:r>
              <a:rPr lang="tr-TR" altLang="tr-TR" smtClean="0"/>
              <a:t>Dördüncü düzey</a:t>
            </a:r>
          </a:p>
          <a:p>
            <a:pPr lvl="4"/>
            <a:r>
              <a:rPr lang="tr-TR" altLang="tr-TR" smtClean="0"/>
              <a:t>Beşinci düzey</a:t>
            </a:r>
            <a:endParaRPr lang="en-US" altLang="tr-TR" smtClean="0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lnSpc>
                <a:spcPct val="90000"/>
              </a:lnSpc>
              <a:spcBef>
                <a:spcPct val="20000"/>
              </a:spcBef>
              <a:buClr>
                <a:srgbClr val="FF0000"/>
              </a:buClr>
              <a:buSzPct val="110000"/>
              <a:buFont typeface="MS Mincho" pitchFamily="49" charset="-128"/>
              <a:buNone/>
              <a:defRPr kumimoji="0" sz="1200">
                <a:solidFill>
                  <a:schemeClr val="tx2">
                    <a:shade val="9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endParaRPr lang="tr-TR" b="1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21 Altbilgi Yer Tutucusu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lnSpc>
                <a:spcPct val="90000"/>
              </a:lnSpc>
              <a:spcBef>
                <a:spcPct val="20000"/>
              </a:spcBef>
              <a:buClr>
                <a:srgbClr val="FF0000"/>
              </a:buClr>
              <a:buSzPct val="110000"/>
              <a:buFont typeface="MS Mincho" pitchFamily="49" charset="-128"/>
              <a:buNone/>
              <a:defRPr kumimoji="0" sz="1200">
                <a:solidFill>
                  <a:schemeClr val="tx2">
                    <a:shade val="9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endParaRPr lang="tr-TR" b="1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90000"/>
              </a:lnSpc>
              <a:spcBef>
                <a:spcPct val="20000"/>
              </a:spcBef>
              <a:buClr>
                <a:srgbClr val="FF0000"/>
              </a:buClr>
              <a:buSzPct val="110000"/>
              <a:buFont typeface="MS Mincho" pitchFamily="49" charset="-128"/>
              <a:buNone/>
              <a:defRPr sz="1200">
                <a:solidFill>
                  <a:srgbClr val="045C75"/>
                </a:solidFill>
              </a:defRPr>
            </a:lvl1pPr>
          </a:lstStyle>
          <a:p>
            <a:pPr fontAlgn="base">
              <a:spcAft>
                <a:spcPct val="0"/>
              </a:spcAft>
              <a:defRPr/>
            </a:pPr>
            <a:fld id="{22674331-2EEC-469B-8FA8-BD8134DDC476}" type="slidenum">
              <a:rPr lang="tr-TR" altLang="tr-TR" b="1">
                <a:latin typeface="Arial" panose="020B0604020202020204" pitchFamily="34" charset="0"/>
                <a:cs typeface="Arial" panose="020B0604020202020204" pitchFamily="34" charset="0"/>
              </a:rPr>
              <a:pPr fontAlgn="base">
                <a:spcAft>
                  <a:spcPct val="0"/>
                </a:spcAft>
                <a:defRPr/>
              </a:pPr>
              <a:t>‹#›</a:t>
            </a:fld>
            <a:endParaRPr lang="tr-TR" altLang="tr-TR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033" name="1 Grup"/>
          <p:cNvGrpSpPr>
            <a:grpSpLocks/>
          </p:cNvGrpSpPr>
          <p:nvPr/>
        </p:nvGrpSpPr>
        <p:grpSpPr bwMode="auto">
          <a:xfrm>
            <a:off x="-25399" y="203200"/>
            <a:ext cx="12240684" cy="647700"/>
            <a:chOff x="-19045" y="216550"/>
            <a:chExt cx="9180548" cy="649224"/>
          </a:xfrm>
        </p:grpSpPr>
        <p:sp>
          <p:nvSpPr>
            <p:cNvPr id="12" name="11 Serbest Form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base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SzPct val="110000"/>
                <a:buFont typeface="MS Mincho" pitchFamily="49" charset="-128"/>
                <a:buNone/>
                <a:defRPr/>
              </a:pPr>
              <a:endParaRPr lang="en-US" sz="2600" b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" name="12 Serbest Form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base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SzPct val="110000"/>
                <a:buFont typeface="MS Mincho" pitchFamily="49" charset="-128"/>
                <a:buNone/>
                <a:defRPr/>
              </a:pPr>
              <a:endParaRPr lang="en-US" sz="2600" b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881482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1" r:id="rId1"/>
    <p:sldLayoutId id="2147483812" r:id="rId2"/>
    <p:sldLayoutId id="2147483813" r:id="rId3"/>
    <p:sldLayoutId id="2147483814" r:id="rId4"/>
    <p:sldLayoutId id="2147483815" r:id="rId5"/>
    <p:sldLayoutId id="2147483816" r:id="rId6"/>
    <p:sldLayoutId id="2147483817" r:id="rId7"/>
    <p:sldLayoutId id="2147483818" r:id="rId8"/>
    <p:sldLayoutId id="2147483819" r:id="rId9"/>
    <p:sldLayoutId id="2147483820" r:id="rId10"/>
    <p:sldLayoutId id="2147483821" r:id="rId11"/>
    <p:sldLayoutId id="2147483822" r:id="rId12"/>
    <p:sldLayoutId id="2147483823" r:id="rId13"/>
    <p:sldLayoutId id="2147483824" r:id="rId14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anose="05020102010507070707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anose="05020102010507070707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anose="05020102010507070707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6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Yatay Kaydırma"/>
          <p:cNvSpPr/>
          <p:nvPr/>
        </p:nvSpPr>
        <p:spPr>
          <a:xfrm>
            <a:off x="1774825" y="1"/>
            <a:ext cx="4465638" cy="1844675"/>
          </a:xfrm>
          <a:prstGeom prst="horizontalScroll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Font typeface="Wingdings" pitchFamily="2" charset="2"/>
              <a:buNone/>
              <a:defRPr/>
            </a:pPr>
            <a:r>
              <a:rPr lang="tr-TR" sz="4000" b="1" dirty="0">
                <a:solidFill>
                  <a:prstClr val="white"/>
                </a:solidFill>
              </a:rPr>
              <a:t>         </a:t>
            </a:r>
            <a:r>
              <a:rPr lang="tr-TR" sz="4000" b="1" dirty="0">
                <a:solidFill>
                  <a:prstClr val="black"/>
                </a:solidFill>
              </a:rPr>
              <a:t> </a:t>
            </a:r>
            <a:r>
              <a:rPr lang="tr-TR" sz="4400" dirty="0">
                <a:solidFill>
                  <a:prstClr val="black"/>
                </a:solidFill>
                <a:latin typeface="Andalus" pitchFamily="2" charset="-78"/>
                <a:cs typeface="Andalus" pitchFamily="2" charset="-78"/>
              </a:rPr>
              <a:t>Enerji</a:t>
            </a:r>
          </a:p>
        </p:txBody>
      </p:sp>
      <p:sp>
        <p:nvSpPr>
          <p:cNvPr id="8" name="7 Akış Çizelgesi: Öteki İşlem"/>
          <p:cNvSpPr/>
          <p:nvPr/>
        </p:nvSpPr>
        <p:spPr>
          <a:xfrm>
            <a:off x="1703388" y="1916114"/>
            <a:ext cx="3313112" cy="4498975"/>
          </a:xfrm>
          <a:prstGeom prst="flowChartAlternateProcess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457200" indent="-457200" algn="just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Font typeface="Wingdings" panose="05000000000000000000" pitchFamily="2" charset="2"/>
              <a:buChar char="q"/>
              <a:defRPr/>
            </a:pPr>
            <a:r>
              <a:rPr lang="tr-TR" sz="3200" b="1" dirty="0">
                <a:solidFill>
                  <a:prstClr val="black"/>
                </a:solidFill>
              </a:rPr>
              <a:t>  </a:t>
            </a:r>
            <a:r>
              <a:rPr lang="tr-TR" sz="2800" dirty="0">
                <a:solidFill>
                  <a:prstClr val="black"/>
                </a:solidFill>
                <a:latin typeface="Andalus" pitchFamily="2" charset="-78"/>
                <a:cs typeface="Andalus" pitchFamily="2" charset="-78"/>
              </a:rPr>
              <a:t>Yaş</a:t>
            </a:r>
          </a:p>
          <a:p>
            <a:pPr marL="457200" indent="-457200" algn="just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Font typeface="Wingdings" panose="05000000000000000000" pitchFamily="2" charset="2"/>
              <a:buChar char="q"/>
              <a:defRPr/>
            </a:pPr>
            <a:r>
              <a:rPr lang="tr-TR" sz="2800" dirty="0">
                <a:solidFill>
                  <a:prstClr val="black"/>
                </a:solidFill>
                <a:latin typeface="Andalus" pitchFamily="2" charset="-78"/>
                <a:cs typeface="Andalus" pitchFamily="2" charset="-78"/>
              </a:rPr>
              <a:t> Cinsiyet</a:t>
            </a:r>
          </a:p>
          <a:p>
            <a:pPr marL="457200" indent="-457200" algn="just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Font typeface="Wingdings" panose="05000000000000000000" pitchFamily="2" charset="2"/>
              <a:buChar char="q"/>
              <a:defRPr/>
            </a:pPr>
            <a:r>
              <a:rPr lang="tr-TR" sz="2800" dirty="0">
                <a:solidFill>
                  <a:prstClr val="black"/>
                </a:solidFill>
                <a:latin typeface="Andalus" pitchFamily="2" charset="-78"/>
                <a:cs typeface="Andalus" pitchFamily="2" charset="-78"/>
              </a:rPr>
              <a:t>Vücut kütlesi ve bileşimi</a:t>
            </a:r>
          </a:p>
          <a:p>
            <a:pPr marL="457200" indent="-457200" algn="just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Font typeface="Wingdings" panose="05000000000000000000" pitchFamily="2" charset="2"/>
              <a:buChar char="q"/>
              <a:defRPr/>
            </a:pPr>
            <a:r>
              <a:rPr lang="tr-TR" sz="2800" dirty="0">
                <a:solidFill>
                  <a:prstClr val="black"/>
                </a:solidFill>
                <a:latin typeface="Andalus" pitchFamily="2" charset="-78"/>
                <a:cs typeface="Andalus" pitchFamily="2" charset="-78"/>
              </a:rPr>
              <a:t>Yapılan egzersizin türü, şiddeti ve sıklığı gibi etkenlere bağlıdır.</a:t>
            </a:r>
            <a:endParaRPr lang="en-US" sz="2800" dirty="0">
              <a:solidFill>
                <a:prstClr val="black"/>
              </a:solidFill>
              <a:latin typeface="Andalus" pitchFamily="2" charset="-78"/>
              <a:cs typeface="Andalus" pitchFamily="2" charset="-78"/>
            </a:endParaRPr>
          </a:p>
        </p:txBody>
      </p:sp>
      <p:sp>
        <p:nvSpPr>
          <p:cNvPr id="10" name="9 Patlama 1"/>
          <p:cNvSpPr/>
          <p:nvPr/>
        </p:nvSpPr>
        <p:spPr>
          <a:xfrm>
            <a:off x="5519738" y="2349500"/>
            <a:ext cx="5072062" cy="2857500"/>
          </a:xfrm>
          <a:prstGeom prst="irregularSeal1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10000"/>
              <a:buFont typeface="MS Mincho" pitchFamily="49" charset="-128"/>
              <a:buNone/>
              <a:defRPr/>
            </a:pPr>
            <a:r>
              <a:rPr lang="tr-TR" sz="2800" dirty="0">
                <a:solidFill>
                  <a:prstClr val="black"/>
                </a:solidFill>
                <a:latin typeface="Andalus" pitchFamily="2" charset="-78"/>
                <a:cs typeface="Andalus" pitchFamily="2" charset="-78"/>
              </a:rPr>
              <a:t>Her sporcunun enerji gereksinimi farklıdır</a:t>
            </a:r>
          </a:p>
        </p:txBody>
      </p:sp>
    </p:spTree>
    <p:extLst>
      <p:ext uri="{BB962C8B-B14F-4D97-AF65-F5344CB8AC3E}">
        <p14:creationId xmlns:p14="http://schemas.microsoft.com/office/powerpoint/2010/main" val="23876084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902525" y="1484314"/>
            <a:ext cx="9308275" cy="4840287"/>
          </a:xfrm>
        </p:spPr>
        <p:txBody>
          <a:bodyPr/>
          <a:lstStyle/>
          <a:p>
            <a:pPr marL="0" indent="0" algn="just">
              <a:buNone/>
              <a:defRPr/>
            </a:pPr>
            <a:r>
              <a:rPr lang="tr-TR" dirty="0" smtClean="0">
                <a:latin typeface="Book Antiqua" panose="02040602050305030304" pitchFamily="18" charset="0"/>
              </a:rPr>
              <a:t>BAZAL METABOLİZMA ((BMH/BMR) </a:t>
            </a:r>
          </a:p>
          <a:p>
            <a:pPr algn="just">
              <a:lnSpc>
                <a:spcPct val="150000"/>
              </a:lnSpc>
              <a:defRPr/>
            </a:pPr>
            <a:r>
              <a:rPr lang="tr-TR" dirty="0">
                <a:latin typeface="Book Antiqua" panose="02040602050305030304" pitchFamily="18" charset="0"/>
              </a:rPr>
              <a:t>T</a:t>
            </a:r>
            <a:r>
              <a:rPr lang="tr-TR" dirty="0" smtClean="0">
                <a:latin typeface="Book Antiqua" panose="02040602050305030304" pitchFamily="18" charset="0"/>
              </a:rPr>
              <a:t>am dinlenme halinde iken vücudun harcadığı enerjidir. </a:t>
            </a:r>
          </a:p>
          <a:p>
            <a:pPr algn="just">
              <a:lnSpc>
                <a:spcPct val="150000"/>
              </a:lnSpc>
              <a:defRPr/>
            </a:pPr>
            <a:r>
              <a:rPr lang="tr-TR" dirty="0">
                <a:latin typeface="Book Antiqua" panose="02040602050305030304" pitchFamily="18" charset="0"/>
              </a:rPr>
              <a:t>G</a:t>
            </a:r>
            <a:r>
              <a:rPr lang="tr-TR" dirty="0" smtClean="0">
                <a:latin typeface="Book Antiqua" panose="02040602050305030304" pitchFamily="18" charset="0"/>
              </a:rPr>
              <a:t>ünlük alınan enerjinin %60-75’ini bu yol ile harca -maktadır. </a:t>
            </a:r>
          </a:p>
          <a:p>
            <a:pPr algn="just">
              <a:lnSpc>
                <a:spcPct val="150000"/>
              </a:lnSpc>
              <a:defRPr/>
            </a:pPr>
            <a:r>
              <a:rPr lang="tr-TR" dirty="0" smtClean="0">
                <a:latin typeface="Book Antiqua" panose="02040602050305030304" pitchFamily="18" charset="0"/>
              </a:rPr>
              <a:t>Bazal metabolizma hızı, vücut kas kitlesi, yaş, cinsiyet, diyetin içeriği ve bazı hormonlarından (</a:t>
            </a:r>
            <a:r>
              <a:rPr lang="tr-TR" dirty="0" err="1" smtClean="0">
                <a:latin typeface="Book Antiqua" panose="02040602050305030304" pitchFamily="18" charset="0"/>
              </a:rPr>
              <a:t>tiroid</a:t>
            </a:r>
            <a:r>
              <a:rPr lang="tr-TR" dirty="0" smtClean="0">
                <a:latin typeface="Book Antiqua" panose="02040602050305030304" pitchFamily="18" charset="0"/>
              </a:rPr>
              <a:t>) etkilenmektedir.</a:t>
            </a:r>
            <a:endParaRPr lang="tr-TR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98725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78774" y="1223158"/>
            <a:ext cx="9522031" cy="5089567"/>
          </a:xfrm>
        </p:spPr>
        <p:txBody>
          <a:bodyPr/>
          <a:lstStyle/>
          <a:p>
            <a:pPr marL="0" indent="0" algn="just">
              <a:buNone/>
              <a:defRPr/>
            </a:pPr>
            <a:r>
              <a:rPr lang="tr-TR" dirty="0" smtClean="0">
                <a:latin typeface="Book Antiqua" panose="02040602050305030304" pitchFamily="18" charset="0"/>
              </a:rPr>
              <a:t>Fİ ZİKSEL AKTİVİTE (FA/PA)</a:t>
            </a:r>
          </a:p>
          <a:p>
            <a:pPr algn="just">
              <a:lnSpc>
                <a:spcPct val="200000"/>
              </a:lnSpc>
              <a:defRPr/>
            </a:pPr>
            <a:r>
              <a:rPr lang="tr-TR" dirty="0" smtClean="0">
                <a:latin typeface="Book Antiqua" panose="02040602050305030304" pitchFamily="18" charset="0"/>
              </a:rPr>
              <a:t>Günlük yaşam aktiviteleri ve egzersiz-spor ile harcanan enerji olup, </a:t>
            </a:r>
            <a:r>
              <a:rPr lang="tr-TR" dirty="0" smtClean="0">
                <a:latin typeface="Book Antiqua" panose="02040602050305030304" pitchFamily="18" charset="0"/>
              </a:rPr>
              <a:t>günlük </a:t>
            </a:r>
            <a:r>
              <a:rPr lang="tr-TR" dirty="0" smtClean="0">
                <a:latin typeface="Book Antiqua" panose="02040602050305030304" pitchFamily="18" charset="0"/>
              </a:rPr>
              <a:t>alınan enerjinin %15-30’u bu yol ile harcanmaktadır. </a:t>
            </a:r>
            <a:r>
              <a:rPr lang="tr-TR" dirty="0" smtClean="0">
                <a:latin typeface="Book Antiqua" panose="02040602050305030304" pitchFamily="18" charset="0"/>
              </a:rPr>
              <a:t>Egzersizin-sporun çeşidi, süre, periyodu ve yoğunluğu bu yol ile harcanan enerji oranını etkiler.  </a:t>
            </a:r>
          </a:p>
          <a:p>
            <a:pPr marL="0" indent="0" algn="just">
              <a:lnSpc>
                <a:spcPct val="200000"/>
              </a:lnSpc>
              <a:buNone/>
              <a:defRPr/>
            </a:pPr>
            <a:endParaRPr lang="tr-TR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33129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306286" y="1474581"/>
            <a:ext cx="9177648" cy="4344327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tr-TR" dirty="0" smtClean="0"/>
              <a:t>TERMOGENEZİS (Besinlerin termik Etkisi) </a:t>
            </a:r>
          </a:p>
          <a:p>
            <a:pPr marL="0" indent="0">
              <a:buNone/>
              <a:defRPr/>
            </a:pPr>
            <a:endParaRPr lang="tr-TR" dirty="0" smtClean="0"/>
          </a:p>
          <a:p>
            <a:pPr>
              <a:lnSpc>
                <a:spcPct val="150000"/>
              </a:lnSpc>
              <a:defRPr/>
            </a:pPr>
            <a:r>
              <a:rPr lang="tr-TR" dirty="0" smtClean="0"/>
              <a:t> Yiyeceklerin sindirimi esnasında harcanan enerjidir.</a:t>
            </a:r>
          </a:p>
          <a:p>
            <a:pPr>
              <a:lnSpc>
                <a:spcPct val="150000"/>
              </a:lnSpc>
              <a:defRPr/>
            </a:pPr>
            <a:r>
              <a:rPr lang="tr-TR" dirty="0" smtClean="0"/>
              <a:t> Kısaca yiyeceklerin sindirimi ve emilimi için harcanan enerjide denilebilir. </a:t>
            </a:r>
          </a:p>
          <a:p>
            <a:pPr>
              <a:lnSpc>
                <a:spcPct val="150000"/>
              </a:lnSpc>
              <a:defRPr/>
            </a:pPr>
            <a:r>
              <a:rPr lang="tr-TR" dirty="0" smtClean="0"/>
              <a:t>Ortamın</a:t>
            </a:r>
            <a:r>
              <a:rPr lang="tr-TR" dirty="0"/>
              <a:t> </a:t>
            </a:r>
            <a:r>
              <a:rPr lang="tr-TR" dirty="0" smtClean="0"/>
              <a:t>sıcaklığı, ilaçlar, stres, egzersiz ve gıda alımın dan etkilenmektedir.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974488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3453" y="284813"/>
            <a:ext cx="11128836" cy="6190938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</p:pic>
    </p:spTree>
    <p:extLst>
      <p:ext uri="{BB962C8B-B14F-4D97-AF65-F5344CB8AC3E}">
        <p14:creationId xmlns:p14="http://schemas.microsoft.com/office/powerpoint/2010/main" val="2810026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549276"/>
            <a:ext cx="7543800" cy="792163"/>
          </a:xfrm>
        </p:spPr>
        <p:txBody>
          <a:bodyPr/>
          <a:lstStyle/>
          <a:p>
            <a:pPr algn="ctr" eaLnBrk="1" hangingPunct="1"/>
            <a:r>
              <a:rPr lang="tr-TR" altLang="tr-TR" sz="4000">
                <a:solidFill>
                  <a:schemeClr val="accent1"/>
                </a:solidFill>
                <a:latin typeface="Andalus" pitchFamily="2" charset="-78"/>
                <a:cs typeface="Andalus" pitchFamily="2" charset="-78"/>
              </a:rPr>
              <a:t>Enerji Sağlayan Besin Ögeleri</a:t>
            </a:r>
          </a:p>
        </p:txBody>
      </p:sp>
      <p:pic>
        <p:nvPicPr>
          <p:cNvPr id="68611" name="Picture 4" descr="plate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703388" y="4076701"/>
            <a:ext cx="4248150" cy="2582863"/>
          </a:xfrm>
          <a:noFill/>
          <a:ln>
            <a:solidFill>
              <a:srgbClr val="FF0000"/>
            </a:solidFill>
            <a:miter lim="800000"/>
            <a:headEnd/>
            <a:tailEnd/>
          </a:ln>
        </p:spPr>
      </p:pic>
      <p:sp>
        <p:nvSpPr>
          <p:cNvPr id="68612" name="Rectangle 5"/>
          <p:cNvSpPr>
            <a:spLocks noChangeArrowheads="1"/>
          </p:cNvSpPr>
          <p:nvPr/>
        </p:nvSpPr>
        <p:spPr bwMode="auto">
          <a:xfrm>
            <a:off x="2927350" y="1844675"/>
            <a:ext cx="7272338" cy="193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tr-TR" altLang="tr-TR" sz="4000">
                <a:solidFill>
                  <a:prstClr val="black"/>
                </a:solidFill>
                <a:latin typeface="Andalus" pitchFamily="2" charset="-78"/>
                <a:cs typeface="Andalus" pitchFamily="2" charset="-78"/>
              </a:rPr>
              <a:t>      Karbonhidrat	  1g..... 4 kalori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tr-TR" altLang="tr-TR" sz="4000">
                <a:solidFill>
                  <a:prstClr val="black"/>
                </a:solidFill>
                <a:latin typeface="Andalus" pitchFamily="2" charset="-78"/>
                <a:cs typeface="Andalus" pitchFamily="2" charset="-78"/>
              </a:rPr>
              <a:t>      Protein                   1g..... 4 kalori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tr-TR" altLang="tr-TR" sz="4000">
                <a:solidFill>
                  <a:prstClr val="black"/>
                </a:solidFill>
                <a:latin typeface="Andalus" pitchFamily="2" charset="-78"/>
                <a:cs typeface="Andalus" pitchFamily="2" charset="-78"/>
              </a:rPr>
              <a:t>      Yağ	               1g..... 9 kalori</a:t>
            </a:r>
          </a:p>
        </p:txBody>
      </p:sp>
    </p:spTree>
    <p:extLst>
      <p:ext uri="{BB962C8B-B14F-4D97-AF65-F5344CB8AC3E}">
        <p14:creationId xmlns:p14="http://schemas.microsoft.com/office/powerpoint/2010/main" val="23305002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tr-TR" altLang="tr-TR" sz="4000">
                <a:solidFill>
                  <a:schemeClr val="accent1"/>
                </a:solidFill>
                <a:latin typeface="Andalus" pitchFamily="2" charset="-78"/>
                <a:cs typeface="Andalus" pitchFamily="2" charset="-78"/>
              </a:rPr>
              <a:t>Enerji Oluşumuna Yardım Eden Besin Ögeleri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idx="1"/>
          </p:nvPr>
        </p:nvSpPr>
        <p:spPr>
          <a:xfrm>
            <a:off x="3143250" y="1935164"/>
            <a:ext cx="7067550" cy="4389437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endParaRPr lang="tr-TR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endParaRPr lang="tr-TR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tr-TR" sz="3600" dirty="0">
                <a:latin typeface="Andalus" pitchFamily="2" charset="-78"/>
                <a:cs typeface="Andalus" pitchFamily="2" charset="-78"/>
              </a:rPr>
              <a:t>Vitaminler	kalori            değeri    yoktur </a:t>
            </a: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tr-TR" sz="3600" dirty="0">
                <a:latin typeface="Andalus" pitchFamily="2" charset="-78"/>
                <a:cs typeface="Andalus" pitchFamily="2" charset="-78"/>
              </a:rPr>
              <a:t>Mineraller        “		“	“</a:t>
            </a: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tr-TR" sz="3600" dirty="0">
                <a:latin typeface="Andalus" pitchFamily="2" charset="-78"/>
                <a:cs typeface="Andalus" pitchFamily="2" charset="-78"/>
              </a:rPr>
              <a:t>Su	              “		“	“</a:t>
            </a: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tr-TR" sz="3600" dirty="0">
                <a:latin typeface="Andalus" pitchFamily="2" charset="-78"/>
                <a:cs typeface="Andalus" pitchFamily="2" charset="-78"/>
              </a:rPr>
              <a:t> </a:t>
            </a: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tr-TR" sz="3600" dirty="0">
              <a:latin typeface="Andalus" pitchFamily="2" charset="-78"/>
              <a:cs typeface="Andalus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0078122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Unvan 1"/>
          <p:cNvSpPr>
            <a:spLocks noGrp="1"/>
          </p:cNvSpPr>
          <p:nvPr>
            <p:ph type="title"/>
          </p:nvPr>
        </p:nvSpPr>
        <p:spPr>
          <a:xfrm>
            <a:off x="1981200" y="260351"/>
            <a:ext cx="8229600" cy="1223963"/>
          </a:xfrm>
        </p:spPr>
        <p:txBody>
          <a:bodyPr/>
          <a:lstStyle/>
          <a:p>
            <a:r>
              <a:rPr lang="tr-TR" altLang="tr-TR" sz="3200">
                <a:latin typeface="Book Antiqua" panose="02040602050305030304" pitchFamily="18" charset="0"/>
              </a:rPr>
              <a:t>Spor dallarına göre günlük alınması gereken enerjinin besin ögelerine dağılımı.</a:t>
            </a:r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</p:nvPr>
        </p:nvGraphicFramePr>
        <p:xfrm>
          <a:off x="1631950" y="1557339"/>
          <a:ext cx="8578850" cy="49974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80276"/>
                <a:gridCol w="1296077"/>
                <a:gridCol w="1152068"/>
                <a:gridCol w="1450429"/>
              </a:tblGrid>
              <a:tr h="700599">
                <a:tc>
                  <a:txBody>
                    <a:bodyPr/>
                    <a:lstStyle/>
                    <a:p>
                      <a:r>
                        <a:rPr lang="tr-TR" sz="1800" dirty="0" smtClean="0">
                          <a:latin typeface="Book Antiqua" panose="02040602050305030304" pitchFamily="18" charset="0"/>
                        </a:rPr>
                        <a:t>Spor Dalları</a:t>
                      </a:r>
                      <a:endParaRPr lang="tr-TR" sz="1800" dirty="0">
                        <a:latin typeface="Book Antiqua" panose="02040602050305030304" pitchFamily="18" charset="0"/>
                      </a:endParaRPr>
                    </a:p>
                  </a:txBody>
                  <a:tcPr marL="91435" marR="91435" marT="45713" marB="45713"/>
                </a:tc>
                <a:tc>
                  <a:txBody>
                    <a:bodyPr/>
                    <a:lstStyle/>
                    <a:p>
                      <a:r>
                        <a:rPr lang="tr-TR" sz="1800" dirty="0" smtClean="0">
                          <a:latin typeface="Book Antiqua" panose="02040602050305030304" pitchFamily="18" charset="0"/>
                        </a:rPr>
                        <a:t>CHO %</a:t>
                      </a:r>
                      <a:endParaRPr lang="tr-TR" sz="1800" dirty="0">
                        <a:latin typeface="Book Antiqua" panose="02040602050305030304" pitchFamily="18" charset="0"/>
                      </a:endParaRPr>
                    </a:p>
                  </a:txBody>
                  <a:tcPr marL="91435" marR="91435" marT="45713" marB="45713"/>
                </a:tc>
                <a:tc>
                  <a:txBody>
                    <a:bodyPr/>
                    <a:lstStyle/>
                    <a:p>
                      <a:r>
                        <a:rPr lang="tr-TR" sz="1800" dirty="0" smtClean="0">
                          <a:latin typeface="Book Antiqua" panose="02040602050305030304" pitchFamily="18" charset="0"/>
                        </a:rPr>
                        <a:t>YAĞ %</a:t>
                      </a:r>
                      <a:endParaRPr lang="tr-TR" sz="1800" dirty="0">
                        <a:latin typeface="Book Antiqua" panose="02040602050305030304" pitchFamily="18" charset="0"/>
                      </a:endParaRPr>
                    </a:p>
                  </a:txBody>
                  <a:tcPr marL="91435" marR="91435" marT="45713" marB="45713"/>
                </a:tc>
                <a:tc>
                  <a:txBody>
                    <a:bodyPr/>
                    <a:lstStyle/>
                    <a:p>
                      <a:r>
                        <a:rPr lang="tr-TR" sz="1800" dirty="0" smtClean="0">
                          <a:latin typeface="Book Antiqua" panose="02040602050305030304" pitchFamily="18" charset="0"/>
                        </a:rPr>
                        <a:t>PROTEİN %</a:t>
                      </a:r>
                      <a:endParaRPr lang="tr-TR" sz="1800" dirty="0">
                        <a:latin typeface="Book Antiqua" panose="02040602050305030304" pitchFamily="18" charset="0"/>
                      </a:endParaRPr>
                    </a:p>
                  </a:txBody>
                  <a:tcPr marL="91435" marR="91435" marT="45713" marB="45713"/>
                </a:tc>
              </a:tr>
              <a:tr h="446971">
                <a:tc>
                  <a:txBody>
                    <a:bodyPr/>
                    <a:lstStyle/>
                    <a:p>
                      <a:r>
                        <a:rPr lang="tr-TR" sz="1800" dirty="0" smtClean="0">
                          <a:latin typeface="Book Antiqua" panose="02040602050305030304" pitchFamily="18" charset="0"/>
                        </a:rPr>
                        <a:t>Dayanıklılık Sporları</a:t>
                      </a:r>
                      <a:endParaRPr lang="tr-TR" sz="1800" dirty="0">
                        <a:latin typeface="Book Antiqua" panose="02040602050305030304" pitchFamily="18" charset="0"/>
                      </a:endParaRPr>
                    </a:p>
                  </a:txBody>
                  <a:tcPr marL="91435" marR="91435" marT="45713" marB="45713"/>
                </a:tc>
                <a:tc>
                  <a:txBody>
                    <a:bodyPr/>
                    <a:lstStyle/>
                    <a:p>
                      <a:endParaRPr lang="tr-TR" sz="1800">
                        <a:latin typeface="Book Antiqua" panose="02040602050305030304" pitchFamily="18" charset="0"/>
                      </a:endParaRPr>
                    </a:p>
                  </a:txBody>
                  <a:tcPr marL="91435" marR="91435" marT="45713" marB="45713"/>
                </a:tc>
                <a:tc>
                  <a:txBody>
                    <a:bodyPr/>
                    <a:lstStyle/>
                    <a:p>
                      <a:endParaRPr lang="tr-TR" sz="1800">
                        <a:latin typeface="Book Antiqua" panose="02040602050305030304" pitchFamily="18" charset="0"/>
                      </a:endParaRPr>
                    </a:p>
                  </a:txBody>
                  <a:tcPr marL="91435" marR="91435" marT="45713" marB="45713"/>
                </a:tc>
                <a:tc>
                  <a:txBody>
                    <a:bodyPr/>
                    <a:lstStyle/>
                    <a:p>
                      <a:endParaRPr lang="tr-TR" sz="1800">
                        <a:latin typeface="Book Antiqua" panose="02040602050305030304" pitchFamily="18" charset="0"/>
                      </a:endParaRPr>
                    </a:p>
                  </a:txBody>
                  <a:tcPr marL="91435" marR="91435" marT="45713" marB="45713"/>
                </a:tc>
              </a:tr>
              <a:tr h="1000856">
                <a:tc>
                  <a:txBody>
                    <a:bodyPr/>
                    <a:lstStyle/>
                    <a:p>
                      <a:r>
                        <a:rPr lang="tr-TR" sz="1800" dirty="0" smtClean="0">
                          <a:latin typeface="Book Antiqua" panose="02040602050305030304" pitchFamily="18" charset="0"/>
                        </a:rPr>
                        <a:t>►Orta/Uzun Mesafe Koşu </a:t>
                      </a:r>
                    </a:p>
                    <a:p>
                      <a:r>
                        <a:rPr lang="tr-TR" sz="1800" dirty="0" smtClean="0">
                          <a:latin typeface="Book Antiqua" panose="02040602050305030304" pitchFamily="18" charset="0"/>
                        </a:rPr>
                        <a:t>► Maraton</a:t>
                      </a:r>
                    </a:p>
                    <a:p>
                      <a:r>
                        <a:rPr lang="tr-TR" sz="1800" dirty="0" smtClean="0">
                          <a:latin typeface="Book Antiqua" panose="02040602050305030304" pitchFamily="18" charset="0"/>
                        </a:rPr>
                        <a:t>► Yürüyüş (20-25 km)</a:t>
                      </a:r>
                      <a:endParaRPr lang="tr-TR" sz="1800" dirty="0">
                        <a:latin typeface="Book Antiqua" panose="02040602050305030304" pitchFamily="18" charset="0"/>
                      </a:endParaRPr>
                    </a:p>
                  </a:txBody>
                  <a:tcPr marL="91435" marR="91435"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Book Antiqua" panose="02040602050305030304" pitchFamily="18" charset="0"/>
                        </a:rPr>
                        <a:t>60</a:t>
                      </a:r>
                      <a:endParaRPr lang="tr-TR" sz="1800" dirty="0">
                        <a:latin typeface="Book Antiqua" panose="02040602050305030304" pitchFamily="18" charset="0"/>
                      </a:endParaRPr>
                    </a:p>
                  </a:txBody>
                  <a:tcPr marL="91435" marR="91435"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Book Antiqua" panose="02040602050305030304" pitchFamily="18" charset="0"/>
                        </a:rPr>
                        <a:t>25 </a:t>
                      </a:r>
                      <a:endParaRPr lang="tr-TR" sz="1800" dirty="0">
                        <a:latin typeface="Book Antiqua" panose="02040602050305030304" pitchFamily="18" charset="0"/>
                      </a:endParaRPr>
                    </a:p>
                  </a:txBody>
                  <a:tcPr marL="91435" marR="91435"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Book Antiqua" panose="02040602050305030304" pitchFamily="18" charset="0"/>
                        </a:rPr>
                        <a:t>15</a:t>
                      </a:r>
                    </a:p>
                    <a:p>
                      <a:pPr algn="ctr"/>
                      <a:endParaRPr lang="tr-TR" sz="1800" dirty="0">
                        <a:latin typeface="Book Antiqua" panose="02040602050305030304" pitchFamily="18" charset="0"/>
                      </a:endParaRPr>
                    </a:p>
                  </a:txBody>
                  <a:tcPr marL="91435" marR="91435" marT="45713" marB="45713"/>
                </a:tc>
              </a:tr>
              <a:tr h="700599">
                <a:tc>
                  <a:txBody>
                    <a:bodyPr/>
                    <a:lstStyle/>
                    <a:p>
                      <a:r>
                        <a:rPr lang="tr-TR" sz="1800" dirty="0" smtClean="0">
                          <a:latin typeface="Book Antiqua" panose="02040602050305030304" pitchFamily="18" charset="0"/>
                        </a:rPr>
                        <a:t>Dayanıklılık ve Kuvvete Devamlılık Gerektiren Sporlar</a:t>
                      </a:r>
                      <a:endParaRPr lang="tr-TR" sz="1800" dirty="0">
                        <a:latin typeface="Book Antiqua" panose="02040602050305030304" pitchFamily="18" charset="0"/>
                      </a:endParaRPr>
                    </a:p>
                  </a:txBody>
                  <a:tcPr marL="91435" marR="91435" marT="45713" marB="45713"/>
                </a:tc>
                <a:tc>
                  <a:txBody>
                    <a:bodyPr/>
                    <a:lstStyle/>
                    <a:p>
                      <a:pPr algn="ctr"/>
                      <a:endParaRPr lang="tr-TR" sz="1800">
                        <a:latin typeface="Book Antiqua" panose="02040602050305030304" pitchFamily="18" charset="0"/>
                      </a:endParaRPr>
                    </a:p>
                  </a:txBody>
                  <a:tcPr marL="91435" marR="91435" marT="45713" marB="45713"/>
                </a:tc>
                <a:tc>
                  <a:txBody>
                    <a:bodyPr/>
                    <a:lstStyle/>
                    <a:p>
                      <a:pPr algn="ctr"/>
                      <a:endParaRPr lang="tr-TR" sz="1800" dirty="0">
                        <a:latin typeface="Book Antiqua" panose="02040602050305030304" pitchFamily="18" charset="0"/>
                      </a:endParaRPr>
                    </a:p>
                  </a:txBody>
                  <a:tcPr marL="91435" marR="91435" marT="45713" marB="45713"/>
                </a:tc>
                <a:tc>
                  <a:txBody>
                    <a:bodyPr/>
                    <a:lstStyle/>
                    <a:p>
                      <a:pPr algn="ctr"/>
                      <a:endParaRPr lang="tr-TR" sz="1800" dirty="0">
                        <a:latin typeface="Book Antiqua" panose="02040602050305030304" pitchFamily="18" charset="0"/>
                      </a:endParaRPr>
                    </a:p>
                  </a:txBody>
                  <a:tcPr marL="91435" marR="91435" marT="45713" marB="45713"/>
                </a:tc>
              </a:tr>
              <a:tr h="1000856">
                <a:tc>
                  <a:txBody>
                    <a:bodyPr/>
                    <a:lstStyle/>
                    <a:p>
                      <a:r>
                        <a:rPr lang="tr-TR" sz="1800" dirty="0" smtClean="0">
                          <a:latin typeface="Book Antiqua" panose="02040602050305030304" pitchFamily="18" charset="0"/>
                        </a:rPr>
                        <a:t>► Kürek (süratli)           ► Kano               ►Bisiklet                        ► Dağcılık</a:t>
                      </a:r>
                    </a:p>
                    <a:p>
                      <a:r>
                        <a:rPr lang="tr-TR" sz="1800" dirty="0" smtClean="0">
                          <a:latin typeface="Book Antiqua" panose="02040602050305030304" pitchFamily="18" charset="0"/>
                        </a:rPr>
                        <a:t>► Yüzme (200-1500 m) ► Buz Pateni</a:t>
                      </a:r>
                      <a:endParaRPr lang="tr-TR" sz="1800" dirty="0">
                        <a:latin typeface="Book Antiqua" panose="02040602050305030304" pitchFamily="18" charset="0"/>
                      </a:endParaRPr>
                    </a:p>
                  </a:txBody>
                  <a:tcPr marL="91435" marR="91435" marT="45713" marB="45713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dirty="0" smtClean="0">
                          <a:latin typeface="Book Antiqua" panose="02040602050305030304" pitchFamily="18" charset="0"/>
                        </a:rPr>
                        <a:t>56</a:t>
                      </a:r>
                      <a:endParaRPr lang="tr-TR" sz="1800" dirty="0">
                        <a:latin typeface="Book Antiqua" panose="02040602050305030304" pitchFamily="18" charset="0"/>
                      </a:endParaRPr>
                    </a:p>
                  </a:txBody>
                  <a:tcPr marL="91435" marR="91435" marT="45713" marB="45713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dirty="0" smtClean="0">
                          <a:latin typeface="Book Antiqua" panose="02040602050305030304" pitchFamily="18" charset="0"/>
                        </a:rPr>
                        <a:t>27</a:t>
                      </a:r>
                    </a:p>
                    <a:p>
                      <a:pPr algn="ctr"/>
                      <a:endParaRPr lang="tr-TR" sz="1800" dirty="0">
                        <a:latin typeface="Book Antiqua" panose="02040602050305030304" pitchFamily="18" charset="0"/>
                      </a:endParaRPr>
                    </a:p>
                  </a:txBody>
                  <a:tcPr marL="91435" marR="91435" marT="45713" marB="45713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dirty="0" smtClean="0">
                          <a:latin typeface="Book Antiqua" panose="02040602050305030304" pitchFamily="18" charset="0"/>
                        </a:rPr>
                        <a:t>17</a:t>
                      </a:r>
                    </a:p>
                    <a:p>
                      <a:pPr algn="ctr"/>
                      <a:endParaRPr lang="tr-TR" sz="1800" dirty="0">
                        <a:latin typeface="Book Antiqua" panose="02040602050305030304" pitchFamily="18" charset="0"/>
                      </a:endParaRPr>
                    </a:p>
                  </a:txBody>
                  <a:tcPr marL="91435" marR="91435" marT="45713" marB="45713"/>
                </a:tc>
              </a:tr>
              <a:tr h="446971">
                <a:tc>
                  <a:txBody>
                    <a:bodyPr/>
                    <a:lstStyle/>
                    <a:p>
                      <a:r>
                        <a:rPr lang="tr-TR" sz="1800" dirty="0" smtClean="0">
                          <a:latin typeface="Book Antiqua" panose="02040602050305030304" pitchFamily="18" charset="0"/>
                        </a:rPr>
                        <a:t>Mücadele sporları</a:t>
                      </a:r>
                      <a:endParaRPr lang="tr-TR" sz="1800" dirty="0">
                        <a:latin typeface="Book Antiqua" panose="02040602050305030304" pitchFamily="18" charset="0"/>
                      </a:endParaRPr>
                    </a:p>
                  </a:txBody>
                  <a:tcPr marL="91435" marR="91435" marT="45713" marB="45713"/>
                </a:tc>
                <a:tc>
                  <a:txBody>
                    <a:bodyPr/>
                    <a:lstStyle/>
                    <a:p>
                      <a:endParaRPr lang="tr-TR" sz="1800">
                        <a:latin typeface="Book Antiqua" panose="02040602050305030304" pitchFamily="18" charset="0"/>
                      </a:endParaRPr>
                    </a:p>
                  </a:txBody>
                  <a:tcPr marL="91435" marR="91435" marT="45713" marB="45713"/>
                </a:tc>
                <a:tc>
                  <a:txBody>
                    <a:bodyPr/>
                    <a:lstStyle/>
                    <a:p>
                      <a:endParaRPr lang="tr-TR" sz="1800">
                        <a:latin typeface="Book Antiqua" panose="02040602050305030304" pitchFamily="18" charset="0"/>
                      </a:endParaRPr>
                    </a:p>
                  </a:txBody>
                  <a:tcPr marL="91435" marR="91435" marT="45713" marB="45713"/>
                </a:tc>
                <a:tc>
                  <a:txBody>
                    <a:bodyPr/>
                    <a:lstStyle/>
                    <a:p>
                      <a:endParaRPr lang="tr-TR" sz="1800" dirty="0">
                        <a:latin typeface="Book Antiqua" panose="02040602050305030304" pitchFamily="18" charset="0"/>
                      </a:endParaRPr>
                    </a:p>
                  </a:txBody>
                  <a:tcPr marL="91435" marR="91435" marT="45713" marB="45713"/>
                </a:tc>
              </a:tr>
              <a:tr h="700599">
                <a:tc>
                  <a:txBody>
                    <a:bodyPr/>
                    <a:lstStyle/>
                    <a:p>
                      <a:r>
                        <a:rPr lang="tr-TR" sz="1800" dirty="0" smtClean="0">
                          <a:latin typeface="Book Antiqua" panose="02040602050305030304" pitchFamily="18" charset="0"/>
                        </a:rPr>
                        <a:t>►Boks                   ► Güreş            ► Karate</a:t>
                      </a:r>
                    </a:p>
                    <a:p>
                      <a:r>
                        <a:rPr lang="tr-TR" sz="1800" dirty="0" smtClean="0">
                          <a:latin typeface="Book Antiqua" panose="02040602050305030304" pitchFamily="18" charset="0"/>
                        </a:rPr>
                        <a:t>► Judo                  ► </a:t>
                      </a:r>
                      <a:r>
                        <a:rPr lang="tr-TR" sz="1800" dirty="0" err="1" smtClean="0">
                          <a:latin typeface="Book Antiqua" panose="02040602050305030304" pitchFamily="18" charset="0"/>
                        </a:rPr>
                        <a:t>Taekwon</a:t>
                      </a:r>
                      <a:r>
                        <a:rPr lang="tr-TR" sz="1800" dirty="0" smtClean="0">
                          <a:latin typeface="Book Antiqua" panose="02040602050305030304" pitchFamily="18" charset="0"/>
                        </a:rPr>
                        <a:t>-do</a:t>
                      </a:r>
                    </a:p>
                  </a:txBody>
                  <a:tcPr marL="91435" marR="91435" marT="45713" marB="45713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dirty="0" smtClean="0">
                          <a:latin typeface="Book Antiqua" panose="02040602050305030304" pitchFamily="18" charset="0"/>
                        </a:rPr>
                        <a:t>50</a:t>
                      </a:r>
                      <a:endParaRPr lang="tr-TR" sz="1800" dirty="0">
                        <a:latin typeface="Book Antiqua" panose="02040602050305030304" pitchFamily="18" charset="0"/>
                      </a:endParaRPr>
                    </a:p>
                  </a:txBody>
                  <a:tcPr marL="91435" marR="91435" marT="45713" marB="45713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dirty="0" smtClean="0">
                          <a:latin typeface="Book Antiqua" panose="02040602050305030304" pitchFamily="18" charset="0"/>
                        </a:rPr>
                        <a:t>30</a:t>
                      </a:r>
                    </a:p>
                    <a:p>
                      <a:pPr algn="ctr"/>
                      <a:endParaRPr lang="tr-TR" sz="1800" dirty="0">
                        <a:latin typeface="Book Antiqua" panose="02040602050305030304" pitchFamily="18" charset="0"/>
                      </a:endParaRPr>
                    </a:p>
                  </a:txBody>
                  <a:tcPr marL="91435" marR="91435" marT="45713" marB="45713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dirty="0" smtClean="0">
                          <a:latin typeface="Book Antiqua" panose="02040602050305030304" pitchFamily="18" charset="0"/>
                        </a:rPr>
                        <a:t>20</a:t>
                      </a:r>
                    </a:p>
                    <a:p>
                      <a:pPr algn="ctr"/>
                      <a:endParaRPr lang="tr-TR" sz="1800" dirty="0">
                        <a:latin typeface="Book Antiqua" panose="02040602050305030304" pitchFamily="18" charset="0"/>
                      </a:endParaRPr>
                    </a:p>
                  </a:txBody>
                  <a:tcPr marL="91435" marR="91435" marT="45713" marB="45713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347721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İçerik Yer Tutucusu 5"/>
          <p:cNvGraphicFramePr>
            <a:graphicFrameLocks noGrp="1"/>
          </p:cNvGraphicFramePr>
          <p:nvPr>
            <p:ph idx="1"/>
          </p:nvPr>
        </p:nvGraphicFramePr>
        <p:xfrm>
          <a:off x="1847851" y="765175"/>
          <a:ext cx="8640763" cy="58721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36400"/>
                <a:gridCol w="1152102"/>
                <a:gridCol w="1152102"/>
                <a:gridCol w="1800159"/>
              </a:tblGrid>
              <a:tr h="370777">
                <a:tc>
                  <a:txBody>
                    <a:bodyPr/>
                    <a:lstStyle/>
                    <a:p>
                      <a:r>
                        <a:rPr lang="tr-TR" sz="1800" dirty="0" smtClean="0">
                          <a:latin typeface="Book Antiqua" panose="02040602050305030304" pitchFamily="18" charset="0"/>
                        </a:rPr>
                        <a:t>Spor Dalları</a:t>
                      </a:r>
                    </a:p>
                  </a:txBody>
                  <a:tcPr marL="91438" marR="91438" marT="45713" marB="45713"/>
                </a:tc>
                <a:tc>
                  <a:txBody>
                    <a:bodyPr/>
                    <a:lstStyle/>
                    <a:p>
                      <a:r>
                        <a:rPr lang="tr-TR" sz="1800" dirty="0" smtClean="0">
                          <a:latin typeface="Book Antiqua" panose="02040602050305030304" pitchFamily="18" charset="0"/>
                        </a:rPr>
                        <a:t>CHO %</a:t>
                      </a:r>
                      <a:endParaRPr lang="tr-TR" sz="1800" dirty="0">
                        <a:latin typeface="Book Antiqua" panose="02040602050305030304" pitchFamily="18" charset="0"/>
                      </a:endParaRPr>
                    </a:p>
                  </a:txBody>
                  <a:tcPr marL="91438" marR="91438" marT="45713" marB="45713"/>
                </a:tc>
                <a:tc>
                  <a:txBody>
                    <a:bodyPr/>
                    <a:lstStyle/>
                    <a:p>
                      <a:r>
                        <a:rPr lang="tr-TR" sz="1800" dirty="0" smtClean="0">
                          <a:latin typeface="Book Antiqua" panose="02040602050305030304" pitchFamily="18" charset="0"/>
                        </a:rPr>
                        <a:t>YAĞ %</a:t>
                      </a:r>
                      <a:endParaRPr lang="tr-TR" sz="1800" dirty="0">
                        <a:latin typeface="Book Antiqua" panose="02040602050305030304" pitchFamily="18" charset="0"/>
                      </a:endParaRPr>
                    </a:p>
                  </a:txBody>
                  <a:tcPr marL="91438" marR="91438" marT="45713" marB="45713"/>
                </a:tc>
                <a:tc>
                  <a:txBody>
                    <a:bodyPr/>
                    <a:lstStyle/>
                    <a:p>
                      <a:r>
                        <a:rPr lang="tr-TR" sz="1800" dirty="0" smtClean="0">
                          <a:latin typeface="Book Antiqua" panose="02040602050305030304" pitchFamily="18" charset="0"/>
                        </a:rPr>
                        <a:t>PROTEİN %</a:t>
                      </a:r>
                      <a:endParaRPr lang="tr-TR" sz="1800" dirty="0">
                        <a:latin typeface="Book Antiqua" panose="02040602050305030304" pitchFamily="18" charset="0"/>
                      </a:endParaRPr>
                    </a:p>
                  </a:txBody>
                  <a:tcPr marL="91438" marR="91438" marT="45713" marB="45713"/>
                </a:tc>
              </a:tr>
              <a:tr h="370777">
                <a:tc>
                  <a:txBody>
                    <a:bodyPr/>
                    <a:lstStyle/>
                    <a:p>
                      <a:r>
                        <a:rPr lang="tr-TR" sz="1800" dirty="0" smtClean="0">
                          <a:latin typeface="Book Antiqua" panose="02040602050305030304" pitchFamily="18" charset="0"/>
                        </a:rPr>
                        <a:t>Takım (Oyun) Sporlarında</a:t>
                      </a:r>
                      <a:endParaRPr lang="tr-TR" sz="1800" dirty="0">
                        <a:latin typeface="Book Antiqua" panose="02040602050305030304" pitchFamily="18" charset="0"/>
                      </a:endParaRPr>
                    </a:p>
                  </a:txBody>
                  <a:tcPr marL="91438" marR="91438" marT="45713" marB="45713"/>
                </a:tc>
                <a:tc>
                  <a:txBody>
                    <a:bodyPr/>
                    <a:lstStyle/>
                    <a:p>
                      <a:endParaRPr lang="tr-TR" sz="1800">
                        <a:latin typeface="Book Antiqua" panose="02040602050305030304" pitchFamily="18" charset="0"/>
                      </a:endParaRPr>
                    </a:p>
                  </a:txBody>
                  <a:tcPr marL="91438" marR="91438" marT="45713" marB="45713"/>
                </a:tc>
                <a:tc>
                  <a:txBody>
                    <a:bodyPr/>
                    <a:lstStyle/>
                    <a:p>
                      <a:endParaRPr lang="tr-TR" sz="1800">
                        <a:latin typeface="Book Antiqua" panose="02040602050305030304" pitchFamily="18" charset="0"/>
                      </a:endParaRPr>
                    </a:p>
                  </a:txBody>
                  <a:tcPr marL="91438" marR="91438" marT="45713" marB="45713"/>
                </a:tc>
                <a:tc>
                  <a:txBody>
                    <a:bodyPr/>
                    <a:lstStyle/>
                    <a:p>
                      <a:endParaRPr lang="tr-TR" sz="1800">
                        <a:latin typeface="Book Antiqua" panose="02040602050305030304" pitchFamily="18" charset="0"/>
                      </a:endParaRPr>
                    </a:p>
                  </a:txBody>
                  <a:tcPr marL="91438" marR="91438" marT="45713" marB="45713"/>
                </a:tc>
              </a:tr>
              <a:tr h="914381">
                <a:tc>
                  <a:txBody>
                    <a:bodyPr/>
                    <a:lstStyle/>
                    <a:p>
                      <a:r>
                        <a:rPr lang="tr-TR" sz="1800" dirty="0" smtClean="0">
                          <a:latin typeface="Book Antiqua" panose="02040602050305030304" pitchFamily="18" charset="0"/>
                        </a:rPr>
                        <a:t>► Futbol                      ► Hentbol</a:t>
                      </a:r>
                    </a:p>
                    <a:p>
                      <a:r>
                        <a:rPr lang="tr-TR" sz="1800" dirty="0" smtClean="0">
                          <a:latin typeface="Book Antiqua" panose="02040602050305030304" pitchFamily="18" charset="0"/>
                        </a:rPr>
                        <a:t>► Basketbol                ► Su Topu</a:t>
                      </a:r>
                    </a:p>
                    <a:p>
                      <a:r>
                        <a:rPr lang="tr-TR" sz="1800" dirty="0" smtClean="0">
                          <a:latin typeface="Book Antiqua" panose="02040602050305030304" pitchFamily="18" charset="0"/>
                        </a:rPr>
                        <a:t>► Tenis                        ► Hokey</a:t>
                      </a:r>
                      <a:endParaRPr lang="tr-TR" sz="1800" dirty="0">
                        <a:latin typeface="Book Antiqua" panose="02040602050305030304" pitchFamily="18" charset="0"/>
                      </a:endParaRPr>
                    </a:p>
                  </a:txBody>
                  <a:tcPr marL="91438" marR="91438" marT="45713" marB="45713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dirty="0" smtClean="0">
                          <a:latin typeface="Book Antiqua" panose="02040602050305030304" pitchFamily="18" charset="0"/>
                        </a:rPr>
                        <a:t>60</a:t>
                      </a:r>
                      <a:endParaRPr lang="tr-TR" sz="1800" dirty="0">
                        <a:latin typeface="Book Antiqua" panose="02040602050305030304" pitchFamily="18" charset="0"/>
                      </a:endParaRPr>
                    </a:p>
                  </a:txBody>
                  <a:tcPr marL="91438" marR="91438" marT="45713" marB="45713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dirty="0" smtClean="0">
                          <a:latin typeface="Book Antiqua" panose="02040602050305030304" pitchFamily="18" charset="0"/>
                        </a:rPr>
                        <a:t>25</a:t>
                      </a:r>
                    </a:p>
                    <a:p>
                      <a:pPr algn="ctr"/>
                      <a:endParaRPr lang="tr-TR" sz="1800" dirty="0">
                        <a:latin typeface="Book Antiqua" panose="02040602050305030304" pitchFamily="18" charset="0"/>
                      </a:endParaRPr>
                    </a:p>
                  </a:txBody>
                  <a:tcPr marL="91438" marR="91438"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Book Antiqua" panose="02040602050305030304" pitchFamily="18" charset="0"/>
                        </a:rPr>
                        <a:t>15</a:t>
                      </a:r>
                      <a:endParaRPr lang="tr-TR" sz="1800" dirty="0">
                        <a:latin typeface="Book Antiqua" panose="02040602050305030304" pitchFamily="18" charset="0"/>
                      </a:endParaRPr>
                    </a:p>
                  </a:txBody>
                  <a:tcPr marL="91438" marR="91438" marT="45713" marB="45713"/>
                </a:tc>
              </a:tr>
              <a:tr h="370777">
                <a:tc>
                  <a:txBody>
                    <a:bodyPr/>
                    <a:lstStyle/>
                    <a:p>
                      <a:r>
                        <a:rPr lang="tr-TR" sz="1800" dirty="0" smtClean="0">
                          <a:latin typeface="Book Antiqua" panose="02040602050305030304" pitchFamily="18" charset="0"/>
                        </a:rPr>
                        <a:t>Kuvvet Sporlarında</a:t>
                      </a:r>
                      <a:endParaRPr lang="tr-TR" sz="1800" dirty="0">
                        <a:latin typeface="Book Antiqua" panose="02040602050305030304" pitchFamily="18" charset="0"/>
                      </a:endParaRPr>
                    </a:p>
                  </a:txBody>
                  <a:tcPr marL="91438" marR="91438" marT="45713" marB="45713"/>
                </a:tc>
                <a:tc>
                  <a:txBody>
                    <a:bodyPr/>
                    <a:lstStyle/>
                    <a:p>
                      <a:endParaRPr lang="tr-TR" sz="1800">
                        <a:latin typeface="Book Antiqua" panose="02040602050305030304" pitchFamily="18" charset="0"/>
                      </a:endParaRPr>
                    </a:p>
                  </a:txBody>
                  <a:tcPr marL="91438" marR="91438" marT="45713" marB="45713"/>
                </a:tc>
                <a:tc>
                  <a:txBody>
                    <a:bodyPr/>
                    <a:lstStyle/>
                    <a:p>
                      <a:endParaRPr lang="tr-TR" sz="1800" dirty="0">
                        <a:latin typeface="Book Antiqua" panose="02040602050305030304" pitchFamily="18" charset="0"/>
                      </a:endParaRPr>
                    </a:p>
                  </a:txBody>
                  <a:tcPr marL="91438" marR="91438" marT="45713" marB="45713"/>
                </a:tc>
                <a:tc>
                  <a:txBody>
                    <a:bodyPr/>
                    <a:lstStyle/>
                    <a:p>
                      <a:endParaRPr lang="tr-TR" sz="1800" dirty="0">
                        <a:latin typeface="Book Antiqua" panose="02040602050305030304" pitchFamily="18" charset="0"/>
                      </a:endParaRPr>
                    </a:p>
                  </a:txBody>
                  <a:tcPr marL="91438" marR="91438" marT="45713" marB="45713"/>
                </a:tc>
              </a:tr>
              <a:tr h="640063">
                <a:tc>
                  <a:txBody>
                    <a:bodyPr/>
                    <a:lstStyle/>
                    <a:p>
                      <a:r>
                        <a:rPr lang="tr-TR" sz="1800" dirty="0" smtClean="0"/>
                        <a:t>► Halter    ► Gülle    ► Disk     ► Çekiç</a:t>
                      </a:r>
                      <a:endParaRPr lang="tr-TR" sz="1800" dirty="0"/>
                    </a:p>
                  </a:txBody>
                  <a:tcPr marL="91438" marR="91438"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/>
                        <a:t>50</a:t>
                      </a:r>
                      <a:endParaRPr lang="tr-TR" sz="1800" dirty="0"/>
                    </a:p>
                  </a:txBody>
                  <a:tcPr marL="91438" marR="91438" marT="45713" marB="45713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dirty="0" smtClean="0"/>
                        <a:t>30</a:t>
                      </a:r>
                    </a:p>
                    <a:p>
                      <a:pPr algn="ctr"/>
                      <a:endParaRPr lang="tr-TR" sz="1800" dirty="0"/>
                    </a:p>
                  </a:txBody>
                  <a:tcPr marL="91438" marR="91438" marT="45713" marB="45713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dirty="0" smtClean="0"/>
                        <a:t>20</a:t>
                      </a:r>
                    </a:p>
                    <a:p>
                      <a:pPr algn="ctr"/>
                      <a:endParaRPr lang="tr-TR" sz="1800" dirty="0"/>
                    </a:p>
                  </a:txBody>
                  <a:tcPr marL="91438" marR="91438" marT="45713" marB="45713"/>
                </a:tc>
              </a:tr>
              <a:tr h="370777">
                <a:tc>
                  <a:txBody>
                    <a:bodyPr/>
                    <a:lstStyle/>
                    <a:p>
                      <a:r>
                        <a:rPr lang="tr-TR" sz="1800" dirty="0" smtClean="0"/>
                        <a:t>Çabuk kuvvet sporlarında</a:t>
                      </a:r>
                      <a:endParaRPr lang="tr-TR" sz="1800" dirty="0"/>
                    </a:p>
                  </a:txBody>
                  <a:tcPr marL="91438" marR="91438" marT="45713" marB="45713"/>
                </a:tc>
                <a:tc>
                  <a:txBody>
                    <a:bodyPr/>
                    <a:lstStyle/>
                    <a:p>
                      <a:endParaRPr lang="tr-TR" sz="1800"/>
                    </a:p>
                  </a:txBody>
                  <a:tcPr marL="91438" marR="91438" marT="45713" marB="45713"/>
                </a:tc>
                <a:tc>
                  <a:txBody>
                    <a:bodyPr/>
                    <a:lstStyle/>
                    <a:p>
                      <a:endParaRPr lang="tr-TR" sz="1800"/>
                    </a:p>
                  </a:txBody>
                  <a:tcPr marL="91438" marR="91438" marT="45713" marB="45713"/>
                </a:tc>
                <a:tc>
                  <a:txBody>
                    <a:bodyPr/>
                    <a:lstStyle/>
                    <a:p>
                      <a:endParaRPr lang="tr-TR" sz="1800"/>
                    </a:p>
                  </a:txBody>
                  <a:tcPr marL="91438" marR="91438" marT="45713" marB="45713"/>
                </a:tc>
              </a:tr>
              <a:tr h="2834611">
                <a:tc>
                  <a:txBody>
                    <a:bodyPr/>
                    <a:lstStyle/>
                    <a:p>
                      <a:r>
                        <a:rPr lang="tr-TR" sz="1800" dirty="0" smtClean="0"/>
                        <a:t>► Kısa Koşular (100-400m) </a:t>
                      </a:r>
                      <a:r>
                        <a:rPr lang="tr-TR" sz="1800" baseline="0" dirty="0" smtClean="0"/>
                        <a:t>    </a:t>
                      </a:r>
                      <a:r>
                        <a:rPr lang="tr-TR" sz="1800" dirty="0" smtClean="0"/>
                        <a:t>► Buz Pateni (500m)                                  ► Yüzme (100m)</a:t>
                      </a:r>
                    </a:p>
                    <a:p>
                      <a:r>
                        <a:rPr lang="tr-TR" sz="1800" dirty="0" smtClean="0"/>
                        <a:t>► Voleybol                           ► Jimnastik</a:t>
                      </a:r>
                    </a:p>
                    <a:p>
                      <a:r>
                        <a:rPr lang="tr-TR" sz="1800" dirty="0" smtClean="0"/>
                        <a:t>► Eskrim                              ► Masa Tenisi</a:t>
                      </a:r>
                    </a:p>
                    <a:p>
                      <a:r>
                        <a:rPr lang="tr-TR" sz="1800" dirty="0" smtClean="0"/>
                        <a:t>► Aletli </a:t>
                      </a:r>
                      <a:r>
                        <a:rPr lang="tr-TR" sz="1800" dirty="0" err="1" smtClean="0"/>
                        <a:t>Cimnastik</a:t>
                      </a:r>
                      <a:r>
                        <a:rPr lang="tr-TR" sz="1800" dirty="0" smtClean="0"/>
                        <a:t>              ► Kısa Koşular (100-400 m)</a:t>
                      </a:r>
                    </a:p>
                    <a:p>
                      <a:r>
                        <a:rPr lang="tr-TR" sz="1800" dirty="0" smtClean="0"/>
                        <a:t>► Dekatlon                          </a:t>
                      </a:r>
                    </a:p>
                    <a:p>
                      <a:r>
                        <a:rPr lang="tr-TR" sz="1800" dirty="0" smtClean="0"/>
                        <a:t>► Kayak (Alp Stili)</a:t>
                      </a:r>
                    </a:p>
                    <a:p>
                      <a:r>
                        <a:rPr lang="tr-TR" sz="1800" dirty="0" smtClean="0"/>
                        <a:t>► Atlamalar           </a:t>
                      </a:r>
                    </a:p>
                    <a:p>
                      <a:r>
                        <a:rPr lang="tr-TR" sz="1800" dirty="0" smtClean="0"/>
                        <a:t>► Kayakla Atlamalar</a:t>
                      </a:r>
                      <a:endParaRPr lang="tr-TR" sz="1800" dirty="0"/>
                    </a:p>
                  </a:txBody>
                  <a:tcPr marL="91438" marR="91438"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/>
                        <a:t>55-60</a:t>
                      </a:r>
                      <a:endParaRPr lang="tr-TR" sz="1800" dirty="0"/>
                    </a:p>
                  </a:txBody>
                  <a:tcPr marL="91438" marR="91438"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/>
                        <a:t>25-30 </a:t>
                      </a:r>
                      <a:endParaRPr lang="tr-TR" sz="1800" dirty="0"/>
                    </a:p>
                  </a:txBody>
                  <a:tcPr marL="91438" marR="91438" marT="45713" marB="45713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dirty="0" smtClean="0"/>
                        <a:t>15</a:t>
                      </a:r>
                    </a:p>
                    <a:p>
                      <a:pPr algn="ctr"/>
                      <a:endParaRPr lang="tr-TR" sz="1800" dirty="0"/>
                    </a:p>
                  </a:txBody>
                  <a:tcPr marL="91438" marR="91438" marT="45713" marB="45713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95377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İçerik Yer Tutucusu 3"/>
          <p:cNvSpPr>
            <a:spLocks noGrp="1"/>
          </p:cNvSpPr>
          <p:nvPr>
            <p:ph idx="1"/>
          </p:nvPr>
        </p:nvSpPr>
        <p:spPr>
          <a:xfrm>
            <a:off x="1981200" y="1125538"/>
            <a:ext cx="8229600" cy="5199062"/>
          </a:xfrm>
        </p:spPr>
        <p:txBody>
          <a:bodyPr/>
          <a:lstStyle/>
          <a:p>
            <a:pPr marL="0" indent="0" algn="just">
              <a:buNone/>
            </a:pPr>
            <a:r>
              <a:rPr lang="tr-TR" altLang="tr-TR" sz="2800" b="1" dirty="0">
                <a:latin typeface="Book Antiqua" panose="02040602050305030304" pitchFamily="18" charset="0"/>
                <a:cs typeface="Times New Roman" panose="02020603050405020304" pitchFamily="18" charset="0"/>
              </a:rPr>
              <a:t>Düşük enerji alımı </a:t>
            </a:r>
          </a:p>
          <a:p>
            <a:pPr marL="0" indent="0" algn="just"/>
            <a:r>
              <a:rPr lang="tr-TR" altLang="tr-TR" sz="2800" dirty="0">
                <a:latin typeface="Book Antiqua" panose="02040602050305030304" pitchFamily="18" charset="0"/>
                <a:cs typeface="Times New Roman" panose="02020603050405020304" pitchFamily="18" charset="0"/>
              </a:rPr>
              <a:t>kas kaybı, </a:t>
            </a:r>
          </a:p>
          <a:p>
            <a:pPr marL="0" indent="0" algn="just"/>
            <a:r>
              <a:rPr lang="tr-TR" altLang="tr-TR" sz="2800" dirty="0" err="1">
                <a:latin typeface="Book Antiqua" panose="02040602050305030304" pitchFamily="18" charset="0"/>
                <a:cs typeface="Times New Roman" panose="02020603050405020304" pitchFamily="18" charset="0"/>
              </a:rPr>
              <a:t>menstrual</a:t>
            </a:r>
            <a:r>
              <a:rPr lang="tr-TR" altLang="tr-TR" sz="2800" dirty="0">
                <a:latin typeface="Book Antiqua" panose="02040602050305030304" pitchFamily="18" charset="0"/>
                <a:cs typeface="Times New Roman" panose="02020603050405020304" pitchFamily="18" charset="0"/>
              </a:rPr>
              <a:t> </a:t>
            </a:r>
            <a:r>
              <a:rPr lang="tr-TR" altLang="tr-TR" sz="2800" dirty="0" err="1">
                <a:latin typeface="Book Antiqua" panose="02040602050305030304" pitchFamily="18" charset="0"/>
                <a:cs typeface="Times New Roman" panose="02020603050405020304" pitchFamily="18" charset="0"/>
              </a:rPr>
              <a:t>disfonksiyon</a:t>
            </a:r>
            <a:r>
              <a:rPr lang="tr-TR" altLang="tr-TR" sz="2800" dirty="0">
                <a:latin typeface="Book Antiqua" panose="0204060205030503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 algn="just"/>
            <a:r>
              <a:rPr lang="tr-TR" altLang="tr-TR" sz="2800" dirty="0">
                <a:latin typeface="Book Antiqua" panose="02040602050305030304" pitchFamily="18" charset="0"/>
                <a:cs typeface="Times New Roman" panose="02020603050405020304" pitchFamily="18" charset="0"/>
              </a:rPr>
              <a:t>kemik kütlesi kaybı</a:t>
            </a:r>
          </a:p>
          <a:p>
            <a:pPr marL="0" indent="0" algn="just"/>
            <a:r>
              <a:rPr lang="tr-TR" altLang="tr-TR" sz="2800" dirty="0">
                <a:latin typeface="Book Antiqua" panose="02040602050305030304" pitchFamily="18" charset="0"/>
                <a:cs typeface="Times New Roman" panose="02020603050405020304" pitchFamily="18" charset="0"/>
              </a:rPr>
              <a:t>sakatlık,</a:t>
            </a:r>
          </a:p>
          <a:p>
            <a:pPr marL="0" indent="0" algn="just"/>
            <a:r>
              <a:rPr lang="tr-TR" altLang="tr-TR" sz="2800" dirty="0">
                <a:latin typeface="Book Antiqua" panose="02040602050305030304" pitchFamily="18" charset="0"/>
                <a:cs typeface="Times New Roman" panose="02020603050405020304" pitchFamily="18" charset="0"/>
              </a:rPr>
              <a:t> hastalık,</a:t>
            </a:r>
          </a:p>
          <a:p>
            <a:pPr marL="0" indent="0" algn="just"/>
            <a:r>
              <a:rPr lang="tr-TR" altLang="tr-TR" sz="2800" dirty="0">
                <a:latin typeface="Book Antiqua" panose="02040602050305030304" pitchFamily="18" charset="0"/>
                <a:cs typeface="Times New Roman" panose="02020603050405020304" pitchFamily="18" charset="0"/>
              </a:rPr>
              <a:t>egzersiz sonrası toparlanma süresinin uzaması </a:t>
            </a:r>
          </a:p>
          <a:p>
            <a:pPr marL="0" indent="0" algn="just">
              <a:buNone/>
            </a:pPr>
            <a:r>
              <a:rPr lang="tr-TR" altLang="tr-TR" sz="2800" dirty="0">
                <a:latin typeface="Book Antiqua" panose="02040602050305030304" pitchFamily="18" charset="0"/>
                <a:cs typeface="Times New Roman" panose="02020603050405020304" pitchFamily="18" charset="0"/>
              </a:rPr>
              <a:t>gibi olumsuz sonuçlara yol açabilir</a:t>
            </a:r>
            <a:endParaRPr lang="tr-TR" altLang="tr-TR" dirty="0" smtClean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16165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3"/>
          <p:cNvSpPr>
            <a:spLocks noGrp="1" noChangeArrowheads="1"/>
          </p:cNvSpPr>
          <p:nvPr>
            <p:ph idx="1"/>
          </p:nvPr>
        </p:nvSpPr>
        <p:spPr>
          <a:xfrm>
            <a:off x="1436913" y="587418"/>
            <a:ext cx="8930245" cy="5616575"/>
          </a:xfrm>
        </p:spPr>
        <p:txBody>
          <a:bodyPr/>
          <a:lstStyle/>
          <a:p>
            <a:pPr marL="0" lvl="2" indent="0" algn="just" eaLnBrk="1" hangingPunct="1">
              <a:lnSpc>
                <a:spcPct val="150000"/>
              </a:lnSpc>
              <a:spcBef>
                <a:spcPts val="200"/>
              </a:spcBef>
              <a:spcAft>
                <a:spcPts val="200"/>
              </a:spcAft>
              <a:buNone/>
            </a:pPr>
            <a:r>
              <a:rPr lang="tr-TR" altLang="tr-TR" sz="3600" dirty="0">
                <a:solidFill>
                  <a:srgbClr val="0000FF"/>
                </a:solidFill>
                <a:latin typeface="Andalus" pitchFamily="2" charset="-78"/>
                <a:cs typeface="Andalus" pitchFamily="2" charset="-78"/>
              </a:rPr>
              <a:t>Enerji dengesi </a:t>
            </a:r>
            <a:r>
              <a:rPr lang="tr-TR" altLang="tr-TR" sz="3600" dirty="0" smtClean="0">
                <a:solidFill>
                  <a:srgbClr val="0000FF"/>
                </a:solidFill>
                <a:latin typeface="Andalus" pitchFamily="2" charset="-78"/>
                <a:cs typeface="Andalus" pitchFamily="2" charset="-78"/>
              </a:rPr>
              <a:t>sağlanmazsa fazla alım olursa;</a:t>
            </a:r>
            <a:endParaRPr lang="tr-TR" altLang="tr-TR" sz="3600" dirty="0">
              <a:solidFill>
                <a:srgbClr val="0000FF"/>
              </a:solidFill>
              <a:latin typeface="Andalus" pitchFamily="2" charset="-78"/>
              <a:cs typeface="Andalus" pitchFamily="2" charset="-78"/>
            </a:endParaRPr>
          </a:p>
          <a:p>
            <a:pPr marL="0" lvl="2" indent="0" algn="just" eaLnBrk="1" hangingPunct="1">
              <a:lnSpc>
                <a:spcPct val="150000"/>
              </a:lnSpc>
              <a:spcBef>
                <a:spcPts val="200"/>
              </a:spcBef>
              <a:spcAft>
                <a:spcPts val="200"/>
              </a:spcAft>
              <a:buNone/>
            </a:pPr>
            <a:r>
              <a:rPr lang="en-US" altLang="tr-TR" sz="3600" dirty="0" smtClean="0">
                <a:solidFill>
                  <a:schemeClr val="accent1"/>
                </a:solidFill>
                <a:latin typeface="Andalus" pitchFamily="2" charset="-78"/>
                <a:cs typeface="Andalus" pitchFamily="2" charset="-78"/>
              </a:rPr>
              <a:t>#</a:t>
            </a:r>
            <a:r>
              <a:rPr lang="tr-TR" altLang="tr-TR" sz="3600" dirty="0" smtClean="0">
                <a:latin typeface="Andalus" pitchFamily="2" charset="-78"/>
                <a:cs typeface="Andalus" pitchFamily="2" charset="-78"/>
              </a:rPr>
              <a:t> </a:t>
            </a:r>
            <a:r>
              <a:rPr lang="tr-TR" altLang="tr-TR" sz="3600" dirty="0">
                <a:latin typeface="Andalus" pitchFamily="2" charset="-78"/>
                <a:cs typeface="Andalus" pitchFamily="2" charset="-78"/>
              </a:rPr>
              <a:t>Enerjinin yiyeceklerle uzun süreli fazla alınması durumunda ise ağırlık kazanımı (vücuttaki yağ miktarı artışı) görülmekte ve önerilen vücut ağırlığının üzerinde olan </a:t>
            </a:r>
            <a:r>
              <a:rPr lang="tr-TR" altLang="tr-TR" sz="3600" dirty="0" smtClean="0">
                <a:latin typeface="Andalus" pitchFamily="2" charset="-78"/>
                <a:cs typeface="Andalus" pitchFamily="2" charset="-78"/>
              </a:rPr>
              <a:t>sporcularda </a:t>
            </a:r>
            <a:r>
              <a:rPr lang="tr-TR" altLang="tr-TR" sz="3600" dirty="0">
                <a:latin typeface="Andalus" pitchFamily="2" charset="-78"/>
                <a:cs typeface="Andalus" pitchFamily="2" charset="-78"/>
              </a:rPr>
              <a:t>hareket yeteneği kısıtlanarak performans azalmaktadır.</a:t>
            </a:r>
          </a:p>
        </p:txBody>
      </p:sp>
    </p:spTree>
    <p:extLst>
      <p:ext uri="{BB962C8B-B14F-4D97-AF65-F5344CB8AC3E}">
        <p14:creationId xmlns:p14="http://schemas.microsoft.com/office/powerpoint/2010/main" val="37151332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908051"/>
            <a:ext cx="7543800" cy="1152525"/>
          </a:xfrm>
        </p:spPr>
        <p:txBody>
          <a:bodyPr/>
          <a:lstStyle/>
          <a:p>
            <a:pPr algn="just" eaLnBrk="1" hangingPunct="1"/>
            <a:r>
              <a:rPr lang="tr-TR" altLang="tr-TR" sz="3600">
                <a:solidFill>
                  <a:schemeClr val="accent1"/>
                </a:solidFill>
                <a:latin typeface="Andalus" pitchFamily="2" charset="-78"/>
                <a:cs typeface="Andalus" pitchFamily="2" charset="-78"/>
              </a:rPr>
              <a:t>Besinlerin Dengeli Alınabilmesi İçin Günlük Enerji İhtiyacı Hesaplanmalıdır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idx="1"/>
          </p:nvPr>
        </p:nvSpPr>
        <p:spPr>
          <a:xfrm>
            <a:off x="950025" y="1412876"/>
            <a:ext cx="10010899" cy="4911725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endParaRPr lang="tr-TR" altLang="tr-TR" b="1" u="sng" dirty="0" smtClean="0">
              <a:solidFill>
                <a:srgbClr val="FF0000"/>
              </a:solidFill>
            </a:endParaRPr>
          </a:p>
          <a:p>
            <a:pPr algn="just" eaLnBrk="1" hangingPunct="1">
              <a:buFont typeface="Wingdings" panose="05000000000000000000" pitchFamily="2" charset="2"/>
              <a:buNone/>
              <a:defRPr/>
            </a:pPr>
            <a:endParaRPr lang="tr-TR" altLang="tr-TR" sz="3200" b="1" u="sng" dirty="0">
              <a:solidFill>
                <a:srgbClr val="FF0000"/>
              </a:solidFill>
              <a:latin typeface="Andalus" pitchFamily="2" charset="-78"/>
              <a:cs typeface="Andalus" pitchFamily="2" charset="-78"/>
            </a:endParaRPr>
          </a:p>
          <a:p>
            <a:pPr algn="just" eaLnBrk="1" hangingPunct="1">
              <a:buFont typeface="Wingdings" panose="05000000000000000000" pitchFamily="2" charset="2"/>
              <a:buNone/>
              <a:defRPr/>
            </a:pPr>
            <a:endParaRPr lang="tr-TR" altLang="tr-TR" sz="3200" b="1" u="sng" dirty="0">
              <a:solidFill>
                <a:srgbClr val="FF0000"/>
              </a:solidFill>
              <a:latin typeface="Andalus" pitchFamily="2" charset="-78"/>
              <a:cs typeface="Andalus" pitchFamily="2" charset="-78"/>
            </a:endParaRPr>
          </a:p>
          <a:p>
            <a:pPr algn="just" eaLnBrk="1" hangingPunct="1">
              <a:buFont typeface="Wingdings" panose="05000000000000000000" pitchFamily="2" charset="2"/>
              <a:buNone/>
              <a:defRPr/>
            </a:pPr>
            <a:r>
              <a:rPr lang="tr-TR" altLang="tr-TR" sz="3200" b="1" u="sng" dirty="0">
                <a:solidFill>
                  <a:srgbClr val="FF0000"/>
                </a:solidFill>
                <a:latin typeface="Andalus" pitchFamily="2" charset="-78"/>
                <a:cs typeface="Andalus" pitchFamily="2" charset="-78"/>
              </a:rPr>
              <a:t>Günlük Enerji </a:t>
            </a:r>
            <a:r>
              <a:rPr lang="tr-TR" altLang="tr-TR" sz="3200" b="1" dirty="0">
                <a:solidFill>
                  <a:srgbClr val="FF0000"/>
                </a:solidFill>
                <a:latin typeface="Andalus" pitchFamily="2" charset="-78"/>
                <a:cs typeface="Andalus" pitchFamily="2" charset="-78"/>
              </a:rPr>
              <a:t>=</a:t>
            </a:r>
            <a:r>
              <a:rPr lang="tr-TR" altLang="tr-TR" sz="3200" b="1" dirty="0">
                <a:latin typeface="Andalus" pitchFamily="2" charset="-78"/>
                <a:cs typeface="Andalus" pitchFamily="2" charset="-78"/>
              </a:rPr>
              <a:t> </a:t>
            </a:r>
            <a:r>
              <a:rPr lang="tr-TR" altLang="tr-TR" sz="3200" dirty="0">
                <a:solidFill>
                  <a:srgbClr val="006600"/>
                </a:solidFill>
                <a:latin typeface="Andalus" pitchFamily="2" charset="-78"/>
                <a:cs typeface="Andalus" pitchFamily="2" charset="-78"/>
              </a:rPr>
              <a:t>Bazal</a:t>
            </a:r>
            <a:r>
              <a:rPr lang="tr-TR" altLang="tr-TR" sz="3200" b="1" dirty="0">
                <a:solidFill>
                  <a:srgbClr val="006600"/>
                </a:solidFill>
                <a:latin typeface="Andalus" pitchFamily="2" charset="-78"/>
                <a:cs typeface="Andalus" pitchFamily="2" charset="-78"/>
              </a:rPr>
              <a:t> </a:t>
            </a:r>
            <a:r>
              <a:rPr lang="tr-TR" altLang="tr-TR" sz="3200" dirty="0">
                <a:solidFill>
                  <a:srgbClr val="006600"/>
                </a:solidFill>
                <a:latin typeface="Andalus" pitchFamily="2" charset="-78"/>
                <a:cs typeface="Andalus" pitchFamily="2" charset="-78"/>
              </a:rPr>
              <a:t>metabolizma hızı + </a:t>
            </a:r>
            <a:r>
              <a:rPr lang="tr-TR" altLang="tr-TR" sz="3200" dirty="0">
                <a:solidFill>
                  <a:srgbClr val="CC00CC"/>
                </a:solidFill>
                <a:latin typeface="Andalus" pitchFamily="2" charset="-78"/>
                <a:cs typeface="Andalus" pitchFamily="2" charset="-78"/>
              </a:rPr>
              <a:t>Besinlerin termik Etkisi+</a:t>
            </a:r>
            <a:r>
              <a:rPr lang="tr-TR" altLang="tr-TR" sz="3200" dirty="0">
                <a:latin typeface="Andalus" pitchFamily="2" charset="-78"/>
                <a:cs typeface="Andalus" pitchFamily="2" charset="-78"/>
              </a:rPr>
              <a:t> </a:t>
            </a:r>
            <a:r>
              <a:rPr lang="tr-TR" altLang="tr-TR" sz="3200" dirty="0">
                <a:solidFill>
                  <a:srgbClr val="2C0F95"/>
                </a:solidFill>
                <a:latin typeface="Andalus" pitchFamily="2" charset="-78"/>
                <a:cs typeface="Andalus" pitchFamily="2" charset="-78"/>
              </a:rPr>
              <a:t>Günlük yaşam </a:t>
            </a:r>
            <a:endParaRPr lang="tr-TR" altLang="tr-TR" sz="3200" dirty="0" smtClean="0">
              <a:solidFill>
                <a:srgbClr val="2C0F95"/>
              </a:solidFill>
              <a:latin typeface="Andalus" pitchFamily="2" charset="-78"/>
              <a:cs typeface="Andalus" pitchFamily="2" charset="-78"/>
            </a:endParaRPr>
          </a:p>
          <a:p>
            <a:pPr algn="just" eaLnBrk="1" hangingPunct="1">
              <a:buFont typeface="Wingdings" panose="05000000000000000000" pitchFamily="2" charset="2"/>
              <a:buNone/>
              <a:defRPr/>
            </a:pPr>
            <a:r>
              <a:rPr lang="tr-TR" altLang="tr-TR" sz="3200" dirty="0">
                <a:solidFill>
                  <a:srgbClr val="2C0F95"/>
                </a:solidFill>
                <a:latin typeface="Andalus" pitchFamily="2" charset="-78"/>
                <a:cs typeface="Andalus" pitchFamily="2" charset="-78"/>
              </a:rPr>
              <a:t> </a:t>
            </a:r>
            <a:r>
              <a:rPr lang="tr-TR" altLang="tr-TR" sz="3200" dirty="0" smtClean="0">
                <a:solidFill>
                  <a:srgbClr val="2C0F95"/>
                </a:solidFill>
                <a:latin typeface="Andalus" pitchFamily="2" charset="-78"/>
                <a:cs typeface="Andalus" pitchFamily="2" charset="-78"/>
              </a:rPr>
              <a:t>                                 aktiviteleri </a:t>
            </a:r>
            <a:r>
              <a:rPr lang="tr-TR" altLang="tr-TR" sz="3200" dirty="0">
                <a:solidFill>
                  <a:srgbClr val="2C0F95"/>
                </a:solidFill>
                <a:latin typeface="Andalus" pitchFamily="2" charset="-78"/>
                <a:cs typeface="Andalus" pitchFamily="2" charset="-78"/>
              </a:rPr>
              <a:t>için gerekli enerji</a:t>
            </a:r>
            <a:r>
              <a:rPr lang="tr-TR" altLang="tr-TR" sz="3200" dirty="0">
                <a:latin typeface="Andalus" pitchFamily="2" charset="-78"/>
                <a:cs typeface="Andalus" pitchFamily="2" charset="-78"/>
              </a:rPr>
              <a:t> + </a:t>
            </a:r>
            <a:r>
              <a:rPr lang="tr-TR" altLang="tr-TR" sz="3200" dirty="0">
                <a:solidFill>
                  <a:srgbClr val="0EC836"/>
                </a:solidFill>
                <a:latin typeface="Andalus" pitchFamily="2" charset="-78"/>
                <a:cs typeface="Andalus" pitchFamily="2" charset="-78"/>
              </a:rPr>
              <a:t>Sportif aktivite için gerekli enerji</a:t>
            </a:r>
          </a:p>
          <a:p>
            <a:pPr algn="just" eaLnBrk="1" hangingPunct="1">
              <a:buFont typeface="Wingdings" panose="05000000000000000000" pitchFamily="2" charset="2"/>
              <a:buNone/>
              <a:defRPr/>
            </a:pPr>
            <a:endParaRPr lang="tr-TR" altLang="tr-TR" sz="3200" dirty="0">
              <a:solidFill>
                <a:srgbClr val="0EC836"/>
              </a:solidFill>
              <a:latin typeface="Andalus" pitchFamily="2" charset="-78"/>
              <a:cs typeface="Andalus" pitchFamily="2" charset="-78"/>
            </a:endParaRPr>
          </a:p>
          <a:p>
            <a:pPr marL="0" indent="0" eaLnBrk="1" hangingPunct="1">
              <a:buNone/>
              <a:defRPr/>
            </a:pPr>
            <a:endParaRPr lang="tr-TR" altLang="tr-TR" dirty="0" smtClean="0"/>
          </a:p>
        </p:txBody>
      </p:sp>
    </p:spTree>
    <p:extLst>
      <p:ext uri="{BB962C8B-B14F-4D97-AF65-F5344CB8AC3E}">
        <p14:creationId xmlns:p14="http://schemas.microsoft.com/office/powerpoint/2010/main" val="50477301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0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6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7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8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9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kış">
  <a:themeElements>
    <a:clrScheme name="Akış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Akış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kış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11_Akış">
  <a:themeElements>
    <a:clrScheme name="Akış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Akış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kış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11.xml><?xml version="1.0" encoding="utf-8"?>
<a:theme xmlns:a="http://schemas.openxmlformats.org/drawingml/2006/main" name="12_Akış">
  <a:themeElements>
    <a:clrScheme name="Akış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Akış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kış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1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Akış">
  <a:themeElements>
    <a:clrScheme name="Akış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Akış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kış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4_Akış">
  <a:themeElements>
    <a:clrScheme name="Akış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Akış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kış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5_Akış">
  <a:themeElements>
    <a:clrScheme name="Akış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Akış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kış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6_Akış">
  <a:themeElements>
    <a:clrScheme name="Akış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Akış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kış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7_Akış">
  <a:themeElements>
    <a:clrScheme name="Akış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Akış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kış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8_Akış">
  <a:themeElements>
    <a:clrScheme name="Akış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Akış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kış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9_Akış">
  <a:themeElements>
    <a:clrScheme name="Akış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Akış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kış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10_Akış">
  <a:themeElements>
    <a:clrScheme name="Akış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Akış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kış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Akış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10.xml><?xml version="1.0" encoding="utf-8"?>
<a:themeOverride xmlns:a="http://schemas.openxmlformats.org/drawingml/2006/main">
  <a:clrScheme name="Akış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11.xml><?xml version="1.0" encoding="utf-8"?>
<a:themeOverride xmlns:a="http://schemas.openxmlformats.org/drawingml/2006/main">
  <a:clrScheme name="Akış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12.xml><?xml version="1.0" encoding="utf-8"?>
<a:themeOverride xmlns:a="http://schemas.openxmlformats.org/drawingml/2006/main">
  <a:clrScheme name="Akış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13.xml><?xml version="1.0" encoding="utf-8"?>
<a:themeOverride xmlns:a="http://schemas.openxmlformats.org/drawingml/2006/main">
  <a:clrScheme name="Akış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14.xml><?xml version="1.0" encoding="utf-8"?>
<a:themeOverride xmlns:a="http://schemas.openxmlformats.org/drawingml/2006/main">
  <a:clrScheme name="Akış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15.xml><?xml version="1.0" encoding="utf-8"?>
<a:themeOverride xmlns:a="http://schemas.openxmlformats.org/drawingml/2006/main">
  <a:clrScheme name="Akış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16.xml><?xml version="1.0" encoding="utf-8"?>
<a:themeOverride xmlns:a="http://schemas.openxmlformats.org/drawingml/2006/main">
  <a:clrScheme name="Akış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17.xml><?xml version="1.0" encoding="utf-8"?>
<a:themeOverride xmlns:a="http://schemas.openxmlformats.org/drawingml/2006/main">
  <a:clrScheme name="Akış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18.xml><?xml version="1.0" encoding="utf-8"?>
<a:themeOverride xmlns:a="http://schemas.openxmlformats.org/drawingml/2006/main">
  <a:clrScheme name="Akış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19.xml><?xml version="1.0" encoding="utf-8"?>
<a:themeOverride xmlns:a="http://schemas.openxmlformats.org/drawingml/2006/main">
  <a:clrScheme name="Akış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Akış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0.xml><?xml version="1.0" encoding="utf-8"?>
<a:themeOverride xmlns:a="http://schemas.openxmlformats.org/drawingml/2006/main">
  <a:clrScheme name="Akış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1.xml><?xml version="1.0" encoding="utf-8"?>
<a:themeOverride xmlns:a="http://schemas.openxmlformats.org/drawingml/2006/main">
  <a:clrScheme name="Akış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2.xml><?xml version="1.0" encoding="utf-8"?>
<a:themeOverride xmlns:a="http://schemas.openxmlformats.org/drawingml/2006/main">
  <a:clrScheme name="Akış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3.xml><?xml version="1.0" encoding="utf-8"?>
<a:themeOverride xmlns:a="http://schemas.openxmlformats.org/drawingml/2006/main">
  <a:clrScheme name="Akış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4.xml><?xml version="1.0" encoding="utf-8"?>
<a:themeOverride xmlns:a="http://schemas.openxmlformats.org/drawingml/2006/main">
  <a:clrScheme name="Akış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5.xml><?xml version="1.0" encoding="utf-8"?>
<a:themeOverride xmlns:a="http://schemas.openxmlformats.org/drawingml/2006/main">
  <a:clrScheme name="Akış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6.xml><?xml version="1.0" encoding="utf-8"?>
<a:themeOverride xmlns:a="http://schemas.openxmlformats.org/drawingml/2006/main">
  <a:clrScheme name="Akış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7.xml><?xml version="1.0" encoding="utf-8"?>
<a:themeOverride xmlns:a="http://schemas.openxmlformats.org/drawingml/2006/main">
  <a:clrScheme name="Akış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8.xml><?xml version="1.0" encoding="utf-8"?>
<a:themeOverride xmlns:a="http://schemas.openxmlformats.org/drawingml/2006/main">
  <a:clrScheme name="Akış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9.xml><?xml version="1.0" encoding="utf-8"?>
<a:themeOverride xmlns:a="http://schemas.openxmlformats.org/drawingml/2006/main">
  <a:clrScheme name="Akış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440</Words>
  <Application>Microsoft Office PowerPoint</Application>
  <PresentationFormat>Geniş ekran</PresentationFormat>
  <Paragraphs>96</Paragraphs>
  <Slides>12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10</vt:i4>
      </vt:variant>
      <vt:variant>
        <vt:lpstr>Tema</vt:lpstr>
      </vt:variant>
      <vt:variant>
        <vt:i4>12</vt:i4>
      </vt:variant>
      <vt:variant>
        <vt:lpstr>Slayt Başlıkları</vt:lpstr>
      </vt:variant>
      <vt:variant>
        <vt:i4>12</vt:i4>
      </vt:variant>
    </vt:vector>
  </HeadingPairs>
  <TitlesOfParts>
    <vt:vector size="34" baseType="lpstr">
      <vt:lpstr>MS Mincho</vt:lpstr>
      <vt:lpstr>Andalus</vt:lpstr>
      <vt:lpstr>Arial</vt:lpstr>
      <vt:lpstr>Book Antiqua</vt:lpstr>
      <vt:lpstr>Calibri</vt:lpstr>
      <vt:lpstr>Calibri Light</vt:lpstr>
      <vt:lpstr>Constantia</vt:lpstr>
      <vt:lpstr>Times New Roman</vt:lpstr>
      <vt:lpstr>Wingdings</vt:lpstr>
      <vt:lpstr>Wingdings 2</vt:lpstr>
      <vt:lpstr>Akış</vt:lpstr>
      <vt:lpstr>1_Akış</vt:lpstr>
      <vt:lpstr>4_Akış</vt:lpstr>
      <vt:lpstr>5_Akış</vt:lpstr>
      <vt:lpstr>6_Akış</vt:lpstr>
      <vt:lpstr>7_Akış</vt:lpstr>
      <vt:lpstr>8_Akış</vt:lpstr>
      <vt:lpstr>9_Akış</vt:lpstr>
      <vt:lpstr>10_Akış</vt:lpstr>
      <vt:lpstr>11_Akış</vt:lpstr>
      <vt:lpstr>12_Akış</vt:lpstr>
      <vt:lpstr>Office Teması</vt:lpstr>
      <vt:lpstr>PowerPoint Sunusu</vt:lpstr>
      <vt:lpstr>PowerPoint Sunusu</vt:lpstr>
      <vt:lpstr>Enerji Sağlayan Besin Ögeleri</vt:lpstr>
      <vt:lpstr>Enerji Oluşumuna Yardım Eden Besin Ögeleri</vt:lpstr>
      <vt:lpstr>Spor dallarına göre günlük alınması gereken enerjinin besin ögelerine dağılımı.</vt:lpstr>
      <vt:lpstr>PowerPoint Sunusu</vt:lpstr>
      <vt:lpstr>PowerPoint Sunusu</vt:lpstr>
      <vt:lpstr>PowerPoint Sunusu</vt:lpstr>
      <vt:lpstr>Besinlerin Dengeli Alınabilmesi İçin Günlük Enerji İhtiyacı Hesaplanmalıdır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exper</dc:creator>
  <cp:lastModifiedBy>exper</cp:lastModifiedBy>
  <cp:revision>3</cp:revision>
  <dcterms:created xsi:type="dcterms:W3CDTF">2017-11-07T13:36:23Z</dcterms:created>
  <dcterms:modified xsi:type="dcterms:W3CDTF">2017-11-07T13:42:07Z</dcterms:modified>
</cp:coreProperties>
</file>