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5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0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3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4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746" y="1544129"/>
            <a:ext cx="6816568" cy="44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413" y="1349149"/>
            <a:ext cx="4519669" cy="52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522" y="1544129"/>
            <a:ext cx="7397455" cy="45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04" y="2137537"/>
            <a:ext cx="8694759" cy="29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077" y="1544129"/>
            <a:ext cx="8112826" cy="4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018" y="1816654"/>
            <a:ext cx="8707891" cy="443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740" y="2026798"/>
            <a:ext cx="4706520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424" y="1664898"/>
            <a:ext cx="6334728" cy="38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</TotalTime>
  <Words>16</Words>
  <Application>Microsoft Office PowerPoint</Application>
  <PresentationFormat>Geniş ekran</PresentationFormat>
  <Paragraphs>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kayabali</dc:creator>
  <cp:lastModifiedBy>kayabali</cp:lastModifiedBy>
  <cp:revision>7</cp:revision>
  <dcterms:created xsi:type="dcterms:W3CDTF">2018-02-10T19:13:33Z</dcterms:created>
  <dcterms:modified xsi:type="dcterms:W3CDTF">2018-02-10T19:50:47Z</dcterms:modified>
</cp:coreProperties>
</file>