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100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29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56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600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38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525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388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221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75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63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0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13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89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2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04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0676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4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DE38-27F7-497F-9F8F-504C06B5BC88}" type="datetimeFigureOut">
              <a:rPr lang="tr-TR" smtClean="0"/>
              <a:t>11.4.2018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97E513-73C5-42F8-9EB8-DDDCD01169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9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607" y="87732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tr-TR" sz="4000" b="1">
                <a:latin typeface="Batang" panose="02030600000101010101" pitchFamily="18" charset="-127"/>
                <a:ea typeface="Batang" panose="02030600000101010101" pitchFamily="18" charset="-127"/>
              </a:rPr>
              <a:t>SOS407 – Kadın Çalışmaları</a:t>
            </a:r>
            <a:endParaRPr lang="tr-TR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0566" y="2456268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tr-TR" sz="32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Prof. Dr. </a:t>
            </a:r>
            <a:r>
              <a:rPr lang="tr-TR" sz="3200">
                <a:latin typeface="Batang" panose="02030600000101010101" pitchFamily="18" charset="-127"/>
                <a:ea typeface="Batang" panose="02030600000101010101" pitchFamily="18" charset="-127"/>
              </a:rPr>
              <a:t>Nilay ÇABUK KAYA</a:t>
            </a:r>
          </a:p>
          <a:p>
            <a:pPr algn="ctr"/>
            <a:r>
              <a:rPr lang="tr-TR" sz="3200">
                <a:latin typeface="Batang" panose="02030600000101010101" pitchFamily="18" charset="-127"/>
                <a:ea typeface="Batang" panose="02030600000101010101" pitchFamily="18" charset="-127"/>
              </a:rPr>
              <a:t>Ankara Üniversitesi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Dil ve Tarih-Coğrafya Fakültesi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Sosyoloji Bölümü</a:t>
            </a:r>
          </a:p>
          <a:p>
            <a:pPr algn="ctr"/>
            <a:r>
              <a:rPr lang="tr-TR" sz="3200" dirty="0">
                <a:latin typeface="Batang" panose="02030600000101010101" pitchFamily="18" charset="-127"/>
                <a:ea typeface="Batang" panose="02030600000101010101" pitchFamily="18" charset="-127"/>
              </a:rPr>
              <a:t>E-mail: cabukkaya@gmail.com</a:t>
            </a: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6859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kavramının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postmodernist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sorgulamasıyla yeni bir aşamaya geçilmiştir.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kuramcıların çalışmaları, sosyal değişme ve feminizmin ve sosyolojinin doğası hakkında yeni sorular sorulmasında uyandırıcı olmuştur. 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Aynı zamanda feminist bilginin gelişimine daha fazla yansımalı yaklaşımın girmesi ile de uyarıcı olmuştur.</a:t>
            </a:r>
            <a:endParaRPr lang="tr-TR" sz="5100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6318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Feminizm: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analiz, doğru-yanlış, kamusal/özel, erkek/kadın gibi sabitlenmiş, dolayısıyla anlamlarda bir kararlılık olduğunu varsayan Batılı düşüncesinin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ikilikli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doğasını reddeder.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Aynı zamanda nesnel bilgiyi imkansız görür, çünkü hem değişmez bir nesne yoktur hem de bilgimiz kaçınılmaz bir biçimde bize sunulan dil tarafından sınırlanır.</a:t>
            </a:r>
            <a:endParaRPr lang="tr-TR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367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Feminizm: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feministler,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kurama dönüştürücü bir toplumsal cinsiyet boyutu kattılar ve cinsel farklılıkları anlamak için yollar geliştirdiler.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Postmodernizm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, ataerkilliği kalıcı bir kategori olarak sorgulamakla birlikte, «erkek» ve «kadın» kavramlarını da sorgular.</a:t>
            </a:r>
          </a:p>
        </p:txBody>
      </p:sp>
    </p:spTree>
    <p:extLst>
      <p:ext uri="{BB962C8B-B14F-4D97-AF65-F5344CB8AC3E}">
        <p14:creationId xmlns:p14="http://schemas.microsoft.com/office/powerpoint/2010/main" val="209161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Postmodern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Feminizm: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Postmodernizm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birçok sert eleştiriye maruz kalır, ancak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Bryson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gibi bazı yazarlara göre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postmodernizm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kadınların birleşik hareketine kaçınılmaz olarak düşman değildir ve «dayanışma» ile bağdaşabilir.</a:t>
            </a:r>
          </a:p>
        </p:txBody>
      </p:sp>
    </p:spTree>
    <p:extLst>
      <p:ext uri="{BB962C8B-B14F-4D97-AF65-F5344CB8AC3E}">
        <p14:creationId xmlns:p14="http://schemas.microsoft.com/office/powerpoint/2010/main" val="457661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Judith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Butler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ve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Kuramı: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,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heteroseksüel anlayışın dayattığı ikili kimlik (kadın ve erkek) rejiminde öteki olarak görülenleri ve bu kişilerin eşit haklara sahip olmak için verdikleri mücadeleyi anlatmak için kullanıldı.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Homofobiye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karşı olan anlayışa ve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LGBT’lere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ayrımcı politikalar uygulayan yönetimlere karşı mücadele verilmeye başlandı.</a:t>
            </a: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kuramı, 1980lerin sonunda bir çalışma alanı haline geldi.</a:t>
            </a:r>
          </a:p>
        </p:txBody>
      </p:sp>
    </p:spTree>
    <p:extLst>
      <p:ext uri="{BB962C8B-B14F-4D97-AF65-F5344CB8AC3E}">
        <p14:creationId xmlns:p14="http://schemas.microsoft.com/office/powerpoint/2010/main" val="301071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Judith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Butler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ve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Kuramı: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kuramı toplumsal cinsiyet,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etnisite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, sınıf gibi kimliklere cinselliği ekleyerek kimlik temelli analizin sınıflarını genişletme olanağı sunar ve böylece cinselliğin de bir iktidar kaynağı olarak analiz edilmesini mümkün kılar.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kuramının kurucusu olarak anılan </a:t>
            </a:r>
            <a:r>
              <a:rPr lang="tr-TR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Butler</a:t>
            </a:r>
            <a:r>
              <a:rPr lang="tr-TR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,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postyapısalcı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yaklaşımı ile sabit kimliklere karşı akışkan kimlikler önerir ve yeniden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denetimlenecek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kimlikler için «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performative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» (edimsel) kavramına başvurur</a:t>
            </a:r>
          </a:p>
        </p:txBody>
      </p:sp>
    </p:spTree>
    <p:extLst>
      <p:ext uri="{BB962C8B-B14F-4D97-AF65-F5344CB8AC3E}">
        <p14:creationId xmlns:p14="http://schemas.microsoft.com/office/powerpoint/2010/main" val="219723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Judith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Butler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ve </a:t>
            </a:r>
            <a:r>
              <a:rPr lang="tr-T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Kuramı: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Türkiye’de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queer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 kuramı ile feminist kuram arasında ortaklıklar veya farklılıklar üzerine yapılan tartışmalar oldukça yenidir.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Örneğin Bora, feminist düşünce ile eşcinsel hareketi birleştirici bir noktanın toplumsal ilişkiler ve iktidar ilişkisi ile bağlantılı olduğunu belirtir.</a:t>
            </a:r>
          </a:p>
        </p:txBody>
      </p:sp>
    </p:spTree>
    <p:extLst>
      <p:ext uri="{BB962C8B-B14F-4D97-AF65-F5344CB8AC3E}">
        <p14:creationId xmlns:p14="http://schemas.microsoft.com/office/powerpoint/2010/main" val="66597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BFB8C8-D573-4485-AF7C-2F14FD378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latin typeface="Batang" panose="02030600000101010101" pitchFamily="18" charset="-127"/>
                <a:ea typeface="Batang" panose="02030600000101010101" pitchFamily="18" charset="-127"/>
              </a:rPr>
              <a:t>Toplumsal Cinsiyet Tartışmalarında Son Gelişmeler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5118D2-0DDA-4085-9E7C-FC793092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6763" y="2119532"/>
            <a:ext cx="9267849" cy="47384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Toplumsal gerçekliğin anlamlı kılınmasında kuramların / yaklaşımların çok sayıda olması olumsuzluk değil, zenginliktir.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Kuramlar bilgileri netleştirir, inceltir, </a:t>
            </a:r>
            <a:r>
              <a:rPr lang="tr-TR" sz="2400" dirty="0" err="1">
                <a:latin typeface="Batang" panose="02030600000101010101" pitchFamily="18" charset="-127"/>
                <a:ea typeface="Batang" panose="02030600000101010101" pitchFamily="18" charset="-127"/>
              </a:rPr>
              <a:t>ayrıntılandırır</a:t>
            </a: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Batang" panose="02030600000101010101" pitchFamily="18" charset="-127"/>
                <a:ea typeface="Batang" panose="02030600000101010101" pitchFamily="18" charset="-127"/>
              </a:rPr>
              <a:t>Feminist düşünceler de kısa ömürlüdür ve devamlı değişirler. Aynı zamanda birbirlerine meydan okur, reddeder ve birbirleriyle çelişirler. Bu durum, feminist düşüncenin gelişip büyümeye açık, değişebilir, özgürleştirici özelliğinin altını çizmektedir.</a:t>
            </a:r>
          </a:p>
        </p:txBody>
      </p:sp>
    </p:spTree>
    <p:extLst>
      <p:ext uri="{BB962C8B-B14F-4D97-AF65-F5344CB8AC3E}">
        <p14:creationId xmlns:p14="http://schemas.microsoft.com/office/powerpoint/2010/main" val="253055029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469</Words>
  <Application>Microsoft Office PowerPoint</Application>
  <PresentationFormat>Geniş ekran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Batang</vt:lpstr>
      <vt:lpstr>Arial</vt:lpstr>
      <vt:lpstr>Century Gothic</vt:lpstr>
      <vt:lpstr>Wingdings 3</vt:lpstr>
      <vt:lpstr>Duman</vt:lpstr>
      <vt:lpstr>SOS407 – Kadın Çalışmaları</vt:lpstr>
      <vt:lpstr>Toplumsal Cinsiyet Tartışmalarında Son Gelişmeler</vt:lpstr>
      <vt:lpstr>Toplumsal Cinsiyet Tartışmalarında Son Gelişmeler</vt:lpstr>
      <vt:lpstr>Toplumsal Cinsiyet Tartışmalarında Son Gelişmeler</vt:lpstr>
      <vt:lpstr>Toplumsal Cinsiyet Tartışmalarında Son Gelişmeler</vt:lpstr>
      <vt:lpstr>Toplumsal Cinsiyet Tartışmalarında Son Gelişmeler</vt:lpstr>
      <vt:lpstr>Toplumsal Cinsiyet Tartışmalarında Son Gelişmeler</vt:lpstr>
      <vt:lpstr>Toplumsal Cinsiyet Tartışmalarında Son Gelişmeler</vt:lpstr>
      <vt:lpstr>Toplumsal Cinsiyet Tartışmalarında Son Gelişmeler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SOS407 – Kadın Çalışmaları</dc:title>
  <dc:creator>bilgiseyerim</dc:creator>
  <cp:lastModifiedBy>bilgiseyerim</cp:lastModifiedBy>
  <cp:revision>26</cp:revision>
  <dcterms:created xsi:type="dcterms:W3CDTF">2018-04-11T17:54:46Z</dcterms:created>
  <dcterms:modified xsi:type="dcterms:W3CDTF">2018-04-11T18:33:23Z</dcterms:modified>
</cp:coreProperties>
</file>