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AE1A304-C0A4-4D08-BB3E-7F72E73675F2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4E55F28-76EB-4EB5-B35B-12B1793BF5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A304-C0A4-4D08-BB3E-7F72E73675F2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55F28-76EB-4EB5-B35B-12B1793BF5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A304-C0A4-4D08-BB3E-7F72E73675F2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55F28-76EB-4EB5-B35B-12B1793BF5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AE1A304-C0A4-4D08-BB3E-7F72E73675F2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55F28-76EB-4EB5-B35B-12B1793BF5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AE1A304-C0A4-4D08-BB3E-7F72E73675F2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4E55F28-76EB-4EB5-B35B-12B1793BF5EA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AE1A304-C0A4-4D08-BB3E-7F72E73675F2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4E55F28-76EB-4EB5-B35B-12B1793BF5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AE1A304-C0A4-4D08-BB3E-7F72E73675F2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4E55F28-76EB-4EB5-B35B-12B1793BF5E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A304-C0A4-4D08-BB3E-7F72E73675F2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55F28-76EB-4EB5-B35B-12B1793BF5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AE1A304-C0A4-4D08-BB3E-7F72E73675F2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4E55F28-76EB-4EB5-B35B-12B1793BF5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AE1A304-C0A4-4D08-BB3E-7F72E73675F2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4E55F28-76EB-4EB5-B35B-12B1793BF5E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AE1A304-C0A4-4D08-BB3E-7F72E73675F2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4E55F28-76EB-4EB5-B35B-12B1793BF5E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AE1A304-C0A4-4D08-BB3E-7F72E73675F2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4E55F28-76EB-4EB5-B35B-12B1793BF5EA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Türkiye’de Halı Üretim Bölgeleri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/>
              <a:t>Uşak</a:t>
            </a:r>
            <a:r>
              <a:rPr lang="tr-TR" dirty="0" smtClean="0"/>
              <a:t>,</a:t>
            </a:r>
          </a:p>
          <a:p>
            <a:r>
              <a:rPr lang="tr-TR" dirty="0" smtClean="0"/>
              <a:t> </a:t>
            </a:r>
            <a:r>
              <a:rPr lang="tr-TR" dirty="0"/>
              <a:t>Konya, </a:t>
            </a:r>
            <a:endParaRPr lang="tr-TR" dirty="0" smtClean="0"/>
          </a:p>
          <a:p>
            <a:r>
              <a:rPr lang="tr-TR" dirty="0" smtClean="0"/>
              <a:t>Bergama </a:t>
            </a:r>
            <a:r>
              <a:rPr lang="tr-TR" dirty="0"/>
              <a:t>(</a:t>
            </a:r>
            <a:r>
              <a:rPr lang="tr-TR" dirty="0" err="1"/>
              <a:t>Yağcıbedir</a:t>
            </a:r>
            <a:r>
              <a:rPr lang="tr-TR" dirty="0" smtClean="0"/>
              <a:t>),</a:t>
            </a:r>
          </a:p>
          <a:p>
            <a:r>
              <a:rPr lang="tr-TR" dirty="0" smtClean="0"/>
              <a:t> </a:t>
            </a:r>
            <a:r>
              <a:rPr lang="tr-TR" dirty="0" err="1"/>
              <a:t>Hereke</a:t>
            </a:r>
            <a:r>
              <a:rPr lang="tr-TR" dirty="0" smtClean="0"/>
              <a:t>,</a:t>
            </a:r>
          </a:p>
          <a:p>
            <a:r>
              <a:rPr lang="tr-TR" dirty="0" smtClean="0"/>
              <a:t> </a:t>
            </a:r>
            <a:r>
              <a:rPr lang="tr-TR" dirty="0"/>
              <a:t>Gördes, </a:t>
            </a:r>
            <a:endParaRPr lang="tr-TR" dirty="0" smtClean="0"/>
          </a:p>
          <a:p>
            <a:r>
              <a:rPr lang="tr-TR" dirty="0" smtClean="0"/>
              <a:t>Kula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smtClean="0"/>
              <a:t>Ladik,</a:t>
            </a:r>
          </a:p>
          <a:p>
            <a:r>
              <a:rPr lang="tr-TR" dirty="0" smtClean="0"/>
              <a:t> </a:t>
            </a:r>
            <a:r>
              <a:rPr lang="tr-TR" dirty="0"/>
              <a:t>Sivas, </a:t>
            </a:r>
            <a:endParaRPr lang="tr-TR" dirty="0" smtClean="0"/>
          </a:p>
          <a:p>
            <a:r>
              <a:rPr lang="tr-TR" dirty="0" smtClean="0"/>
              <a:t>Milas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smtClean="0"/>
              <a:t>Antalya </a:t>
            </a:r>
            <a:r>
              <a:rPr lang="tr-TR" dirty="0"/>
              <a:t>(Döşeme altı</a:t>
            </a:r>
            <a:r>
              <a:rPr lang="tr-TR" dirty="0" smtClean="0"/>
              <a:t>),</a:t>
            </a:r>
          </a:p>
          <a:p>
            <a:r>
              <a:rPr lang="tr-TR" dirty="0" smtClean="0"/>
              <a:t> </a:t>
            </a:r>
            <a:r>
              <a:rPr lang="tr-TR" dirty="0"/>
              <a:t>Fethiye</a:t>
            </a:r>
            <a:r>
              <a:rPr lang="tr-TR" dirty="0" smtClean="0"/>
              <a:t>,</a:t>
            </a:r>
          </a:p>
          <a:p>
            <a:r>
              <a:rPr lang="tr-TR" dirty="0" smtClean="0"/>
              <a:t> </a:t>
            </a:r>
            <a:r>
              <a:rPr lang="tr-TR" dirty="0"/>
              <a:t>Kırşehir, </a:t>
            </a:r>
            <a:endParaRPr lang="tr-TR" dirty="0" smtClean="0"/>
          </a:p>
          <a:p>
            <a:r>
              <a:rPr lang="tr-TR" dirty="0" smtClean="0"/>
              <a:t>Niğde,</a:t>
            </a:r>
          </a:p>
          <a:p>
            <a:r>
              <a:rPr lang="tr-TR" dirty="0" smtClean="0"/>
              <a:t> </a:t>
            </a:r>
            <a:r>
              <a:rPr lang="tr-TR" dirty="0"/>
              <a:t>Kayseri, </a:t>
            </a:r>
            <a:endParaRPr lang="tr-TR" dirty="0" smtClean="0"/>
          </a:p>
          <a:p>
            <a:r>
              <a:rPr lang="tr-TR" dirty="0" smtClean="0"/>
              <a:t>Isparta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</TotalTime>
  <Words>45</Words>
  <Application>Microsoft Office PowerPoint</Application>
  <PresentationFormat>Ekran Gösterisi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Canlı</vt:lpstr>
      <vt:lpstr>Türkiye’de Halı Üretim Bölgeleri</vt:lpstr>
      <vt:lpstr>Slayt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Türkiye’de Halı Üretim Bölgeleri</dc:title>
  <dc:creator>Kullanıcı123</dc:creator>
  <cp:lastModifiedBy>Kullanıcı123</cp:lastModifiedBy>
  <cp:revision>1</cp:revision>
  <dcterms:created xsi:type="dcterms:W3CDTF">2017-06-13T13:12:48Z</dcterms:created>
  <dcterms:modified xsi:type="dcterms:W3CDTF">2017-06-13T13:20:07Z</dcterms:modified>
</cp:coreProperties>
</file>