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7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550070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SANAYİ TOPLUMUNDAN BİLGİ TOPLUMUNA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</a:t>
            </a:r>
            <a:r>
              <a:rPr lang="tr-TR" i="1" dirty="0" smtClean="0"/>
              <a:t>kapitalist ötesi toplum</a:t>
            </a:r>
            <a:r>
              <a:rPr lang="tr-TR" dirty="0" smtClean="0"/>
              <a:t>”, “</a:t>
            </a:r>
            <a:r>
              <a:rPr lang="tr-TR" i="1" dirty="0" smtClean="0"/>
              <a:t>yeni ekonomi</a:t>
            </a:r>
            <a:r>
              <a:rPr lang="tr-TR" dirty="0" smtClean="0"/>
              <a:t>”, “</a:t>
            </a:r>
            <a:r>
              <a:rPr lang="tr-TR" i="1" dirty="0" smtClean="0"/>
              <a:t>bilgi çağı</a:t>
            </a:r>
            <a:r>
              <a:rPr lang="tr-TR" dirty="0" smtClean="0"/>
              <a:t>”</a:t>
            </a:r>
          </a:p>
          <a:p>
            <a:r>
              <a:rPr lang="tr-TR" i="1" dirty="0" smtClean="0"/>
              <a:t>Bilgi</a:t>
            </a:r>
            <a:r>
              <a:rPr lang="tr-TR" dirty="0" smtClean="0"/>
              <a:t> </a:t>
            </a:r>
            <a:r>
              <a:rPr lang="tr-TR" i="1" dirty="0" smtClean="0"/>
              <a:t>teknolojileri bilginin toplanmasında, işlenmesinde, depolanmasında insan yeteneklerini milyonlarca kat artırmıştır.</a:t>
            </a:r>
          </a:p>
          <a:p>
            <a:r>
              <a:rPr lang="tr-TR" i="1" dirty="0" smtClean="0"/>
              <a:t>Gerçekte sanayi devrimini gerçekleştiren batı toplumu, teknolojik alanda özellikle bilişim teknolojilerindeki hızlı gelişme ile birlikte artan bir ivme ile bilgi toplumunu yaratmıştır.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i="1" dirty="0" smtClean="0"/>
              <a:t>1960’lı yıllardan bu yana ileri düzeyde sanayileşmiş ülkelerde toplumsal yapıda önemli değişiklikler gözlenmeye başlanmıştır. Bilginin hem kaynak hem de sektör olarak üretimdeki ve istihdamdaki payı artmış, sanayi sektörünün payı ise düşmüştür.</a:t>
            </a:r>
          </a:p>
          <a:p>
            <a:r>
              <a:rPr lang="tr-TR" i="1" dirty="0" smtClean="0"/>
              <a:t>Bilgi toplumu ise bilginin toplanması, işlenmesi, ve dağıtılması ile ilgili faaliyetlerin arttığı bir toplum yapısını içermektedir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03238" y="530221"/>
          <a:ext cx="8183562" cy="49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1781"/>
                <a:gridCol w="4091781"/>
              </a:tblGrid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Sanayi Toplumu</a:t>
                      </a:r>
                      <a:endParaRPr lang="tr-T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Bilgi Toplumu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Maddi mal üretimi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Bilgi üretimi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Fabrikalarda üretim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İletişim ağlarında üretim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Mübadele ekonomisi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Sinerjik ekonomi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Sermaye birikimi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Bilgi birikimi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Ulusal sınırlar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Küreselleşme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Ulusal ekonomi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>
                          <a:latin typeface="Calibri"/>
                          <a:ea typeface="Times New Roman"/>
                          <a:cs typeface="Calibri"/>
                        </a:rPr>
                        <a:t>Dünya ekonomisi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310"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b="1">
                          <a:latin typeface="Calibri"/>
                          <a:ea typeface="Times New Roman"/>
                          <a:cs typeface="Calibri"/>
                        </a:rPr>
                        <a:t>Parlamenter demokrasi </a:t>
                      </a:r>
                      <a:endParaRPr lang="tr-TR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88290" algn="just"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tr-TR" sz="2000" dirty="0">
                          <a:latin typeface="Calibri"/>
                          <a:ea typeface="Times New Roman"/>
                          <a:cs typeface="Calibri"/>
                        </a:rPr>
                        <a:t>Katılımcı demokrasi</a:t>
                      </a:r>
                      <a:endParaRPr lang="tr-T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Sanayi toplumu ötesi toplumu/bilgi toplumunu anlamada bilginin neyi ifade ettiğini bilmek gereklidir. Çünkü bilgi toplumu her şeyden önce bilgiye değer veren, kullanmasını bilen ve bilgi üretebilen toplumdur.</a:t>
            </a:r>
            <a:r>
              <a:rPr lang="tr-TR" dirty="0" smtClean="0"/>
              <a:t> </a:t>
            </a:r>
            <a:r>
              <a:rPr lang="tr-TR" i="1" dirty="0" smtClean="0"/>
              <a:t>Bilgi toplumunda sanayi toplumunda öne çıkan maddi ürünler yerine bilgi teknolojileri sayesinde bilgi üretimi önemli hâle gelmektedir.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734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</TotalTime>
  <Words>249</Words>
  <Application>Microsoft Office PowerPoint</Application>
  <PresentationFormat>Ekran Gösterisi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SANAYİ TOPLUMUNDAN BİLGİ TOPLUMUNA </vt:lpstr>
      <vt:lpstr>PowerPoint Sunusu</vt:lpstr>
      <vt:lpstr>PowerPoint Sunusu</vt:lpstr>
      <vt:lpstr>PowerPoint Sunusu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17</cp:revision>
  <dcterms:created xsi:type="dcterms:W3CDTF">2017-03-21T21:41:26Z</dcterms:created>
  <dcterms:modified xsi:type="dcterms:W3CDTF">2020-05-04T07:14:27Z</dcterms:modified>
</cp:coreProperties>
</file>