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p:cViewPr varScale="1">
        <p:scale>
          <a:sx n="61" d="100"/>
          <a:sy n="61" d="100"/>
        </p:scale>
        <p:origin x="283"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2CEBA1F-C5D9-445D-9E12-7CD52972FCCC}"/>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0AECCE04-F457-4960-A284-713A2D2A04D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F76E9D16-CE43-4B58-A504-1B33198FD33D}"/>
              </a:ext>
            </a:extLst>
          </p:cNvPr>
          <p:cNvSpPr>
            <a:spLocks noGrp="1"/>
          </p:cNvSpPr>
          <p:nvPr>
            <p:ph type="dt" sz="half" idx="10"/>
          </p:nvPr>
        </p:nvSpPr>
        <p:spPr/>
        <p:txBody>
          <a:bodyPr/>
          <a:lstStyle/>
          <a:p>
            <a:fld id="{28D97389-A722-483B-82FA-4C52CC7E0B7A}" type="datetimeFigureOut">
              <a:rPr lang="tr-TR" smtClean="0"/>
              <a:t>3.05.2020</a:t>
            </a:fld>
            <a:endParaRPr lang="tr-TR"/>
          </a:p>
        </p:txBody>
      </p:sp>
      <p:sp>
        <p:nvSpPr>
          <p:cNvPr id="5" name="Alt Bilgi Yer Tutucusu 4">
            <a:extLst>
              <a:ext uri="{FF2B5EF4-FFF2-40B4-BE49-F238E27FC236}">
                <a16:creationId xmlns:a16="http://schemas.microsoft.com/office/drawing/2014/main" id="{70A0C554-C753-4DB1-8B57-7E65D5B527AB}"/>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C5CB48F4-3F90-4C4B-A5B8-6971DB4C9484}"/>
              </a:ext>
            </a:extLst>
          </p:cNvPr>
          <p:cNvSpPr>
            <a:spLocks noGrp="1"/>
          </p:cNvSpPr>
          <p:nvPr>
            <p:ph type="sldNum" sz="quarter" idx="12"/>
          </p:nvPr>
        </p:nvSpPr>
        <p:spPr/>
        <p:txBody>
          <a:bodyPr/>
          <a:lstStyle/>
          <a:p>
            <a:fld id="{7BF0A7C9-1432-4AB2-A7D5-5799B76A6B18}" type="slidenum">
              <a:rPr lang="tr-TR" smtClean="0"/>
              <a:t>‹#›</a:t>
            </a:fld>
            <a:endParaRPr lang="tr-TR"/>
          </a:p>
        </p:txBody>
      </p:sp>
    </p:spTree>
    <p:extLst>
      <p:ext uri="{BB962C8B-B14F-4D97-AF65-F5344CB8AC3E}">
        <p14:creationId xmlns:p14="http://schemas.microsoft.com/office/powerpoint/2010/main" val="19933039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9D8009C-F4C9-4F24-BA84-4904B76D7A2B}"/>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2F77EF3C-A9E6-4ACD-98EF-C61EFEB36ED4}"/>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0442CB97-5281-42CF-BF58-418149D5DC92}"/>
              </a:ext>
            </a:extLst>
          </p:cNvPr>
          <p:cNvSpPr>
            <a:spLocks noGrp="1"/>
          </p:cNvSpPr>
          <p:nvPr>
            <p:ph type="dt" sz="half" idx="10"/>
          </p:nvPr>
        </p:nvSpPr>
        <p:spPr/>
        <p:txBody>
          <a:bodyPr/>
          <a:lstStyle/>
          <a:p>
            <a:fld id="{28D97389-A722-483B-82FA-4C52CC7E0B7A}" type="datetimeFigureOut">
              <a:rPr lang="tr-TR" smtClean="0"/>
              <a:t>3.05.2020</a:t>
            </a:fld>
            <a:endParaRPr lang="tr-TR"/>
          </a:p>
        </p:txBody>
      </p:sp>
      <p:sp>
        <p:nvSpPr>
          <p:cNvPr id="5" name="Alt Bilgi Yer Tutucusu 4">
            <a:extLst>
              <a:ext uri="{FF2B5EF4-FFF2-40B4-BE49-F238E27FC236}">
                <a16:creationId xmlns:a16="http://schemas.microsoft.com/office/drawing/2014/main" id="{FAA49053-2A98-42F5-A34F-89E2EB395020}"/>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B5C55A4E-0F74-48AD-9C90-3647829FA5CE}"/>
              </a:ext>
            </a:extLst>
          </p:cNvPr>
          <p:cNvSpPr>
            <a:spLocks noGrp="1"/>
          </p:cNvSpPr>
          <p:nvPr>
            <p:ph type="sldNum" sz="quarter" idx="12"/>
          </p:nvPr>
        </p:nvSpPr>
        <p:spPr/>
        <p:txBody>
          <a:bodyPr/>
          <a:lstStyle/>
          <a:p>
            <a:fld id="{7BF0A7C9-1432-4AB2-A7D5-5799B76A6B18}" type="slidenum">
              <a:rPr lang="tr-TR" smtClean="0"/>
              <a:t>‹#›</a:t>
            </a:fld>
            <a:endParaRPr lang="tr-TR"/>
          </a:p>
        </p:txBody>
      </p:sp>
    </p:spTree>
    <p:extLst>
      <p:ext uri="{BB962C8B-B14F-4D97-AF65-F5344CB8AC3E}">
        <p14:creationId xmlns:p14="http://schemas.microsoft.com/office/powerpoint/2010/main" val="3903893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3A528245-1C6B-4D4C-A683-EC6F562D7104}"/>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9C2AF318-2555-4542-823D-9D3339127CB5}"/>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5C277D01-E13E-4EAA-904B-1D21525B586F}"/>
              </a:ext>
            </a:extLst>
          </p:cNvPr>
          <p:cNvSpPr>
            <a:spLocks noGrp="1"/>
          </p:cNvSpPr>
          <p:nvPr>
            <p:ph type="dt" sz="half" idx="10"/>
          </p:nvPr>
        </p:nvSpPr>
        <p:spPr/>
        <p:txBody>
          <a:bodyPr/>
          <a:lstStyle/>
          <a:p>
            <a:fld id="{28D97389-A722-483B-82FA-4C52CC7E0B7A}" type="datetimeFigureOut">
              <a:rPr lang="tr-TR" smtClean="0"/>
              <a:t>3.05.2020</a:t>
            </a:fld>
            <a:endParaRPr lang="tr-TR"/>
          </a:p>
        </p:txBody>
      </p:sp>
      <p:sp>
        <p:nvSpPr>
          <p:cNvPr id="5" name="Alt Bilgi Yer Tutucusu 4">
            <a:extLst>
              <a:ext uri="{FF2B5EF4-FFF2-40B4-BE49-F238E27FC236}">
                <a16:creationId xmlns:a16="http://schemas.microsoft.com/office/drawing/2014/main" id="{98B00D1D-14D4-4D37-8091-B9E659421441}"/>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C9EBABE7-5597-4CD0-BAA2-6EF1B39E8CEB}"/>
              </a:ext>
            </a:extLst>
          </p:cNvPr>
          <p:cNvSpPr>
            <a:spLocks noGrp="1"/>
          </p:cNvSpPr>
          <p:nvPr>
            <p:ph type="sldNum" sz="quarter" idx="12"/>
          </p:nvPr>
        </p:nvSpPr>
        <p:spPr/>
        <p:txBody>
          <a:bodyPr/>
          <a:lstStyle/>
          <a:p>
            <a:fld id="{7BF0A7C9-1432-4AB2-A7D5-5799B76A6B18}" type="slidenum">
              <a:rPr lang="tr-TR" smtClean="0"/>
              <a:t>‹#›</a:t>
            </a:fld>
            <a:endParaRPr lang="tr-TR"/>
          </a:p>
        </p:txBody>
      </p:sp>
    </p:spTree>
    <p:extLst>
      <p:ext uri="{BB962C8B-B14F-4D97-AF65-F5344CB8AC3E}">
        <p14:creationId xmlns:p14="http://schemas.microsoft.com/office/powerpoint/2010/main" val="28044791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08E7737-D6CC-44C3-90D0-9A10ECE0FAA3}"/>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1141FF76-DB93-4DE7-8B0B-0137F2CF361E}"/>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D7812B75-A93E-45E2-AE58-88D512F3CB1E}"/>
              </a:ext>
            </a:extLst>
          </p:cNvPr>
          <p:cNvSpPr>
            <a:spLocks noGrp="1"/>
          </p:cNvSpPr>
          <p:nvPr>
            <p:ph type="dt" sz="half" idx="10"/>
          </p:nvPr>
        </p:nvSpPr>
        <p:spPr/>
        <p:txBody>
          <a:bodyPr/>
          <a:lstStyle/>
          <a:p>
            <a:fld id="{28D97389-A722-483B-82FA-4C52CC7E0B7A}" type="datetimeFigureOut">
              <a:rPr lang="tr-TR" smtClean="0"/>
              <a:t>3.05.2020</a:t>
            </a:fld>
            <a:endParaRPr lang="tr-TR"/>
          </a:p>
        </p:txBody>
      </p:sp>
      <p:sp>
        <p:nvSpPr>
          <p:cNvPr id="5" name="Alt Bilgi Yer Tutucusu 4">
            <a:extLst>
              <a:ext uri="{FF2B5EF4-FFF2-40B4-BE49-F238E27FC236}">
                <a16:creationId xmlns:a16="http://schemas.microsoft.com/office/drawing/2014/main" id="{2113FC3E-4835-46C8-A155-BD26D538D203}"/>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64D6D620-D4E3-4279-A3EA-53EF0DF9210C}"/>
              </a:ext>
            </a:extLst>
          </p:cNvPr>
          <p:cNvSpPr>
            <a:spLocks noGrp="1"/>
          </p:cNvSpPr>
          <p:nvPr>
            <p:ph type="sldNum" sz="quarter" idx="12"/>
          </p:nvPr>
        </p:nvSpPr>
        <p:spPr/>
        <p:txBody>
          <a:bodyPr/>
          <a:lstStyle/>
          <a:p>
            <a:fld id="{7BF0A7C9-1432-4AB2-A7D5-5799B76A6B18}" type="slidenum">
              <a:rPr lang="tr-TR" smtClean="0"/>
              <a:t>‹#›</a:t>
            </a:fld>
            <a:endParaRPr lang="tr-TR"/>
          </a:p>
        </p:txBody>
      </p:sp>
    </p:spTree>
    <p:extLst>
      <p:ext uri="{BB962C8B-B14F-4D97-AF65-F5344CB8AC3E}">
        <p14:creationId xmlns:p14="http://schemas.microsoft.com/office/powerpoint/2010/main" val="10184568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028BECF-7E39-476D-8D8B-0C6716C27A75}"/>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85484F39-D317-4C81-9E26-6E116E9E1B8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21C4B105-AEB9-484D-AD11-613005D4260C}"/>
              </a:ext>
            </a:extLst>
          </p:cNvPr>
          <p:cNvSpPr>
            <a:spLocks noGrp="1"/>
          </p:cNvSpPr>
          <p:nvPr>
            <p:ph type="dt" sz="half" idx="10"/>
          </p:nvPr>
        </p:nvSpPr>
        <p:spPr/>
        <p:txBody>
          <a:bodyPr/>
          <a:lstStyle/>
          <a:p>
            <a:fld id="{28D97389-A722-483B-82FA-4C52CC7E0B7A}" type="datetimeFigureOut">
              <a:rPr lang="tr-TR" smtClean="0"/>
              <a:t>3.05.2020</a:t>
            </a:fld>
            <a:endParaRPr lang="tr-TR"/>
          </a:p>
        </p:txBody>
      </p:sp>
      <p:sp>
        <p:nvSpPr>
          <p:cNvPr id="5" name="Alt Bilgi Yer Tutucusu 4">
            <a:extLst>
              <a:ext uri="{FF2B5EF4-FFF2-40B4-BE49-F238E27FC236}">
                <a16:creationId xmlns:a16="http://schemas.microsoft.com/office/drawing/2014/main" id="{45E642CC-2E26-4809-B0AD-33AEDA0DA2D4}"/>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00235CFE-F4B9-43CA-83BC-E6242A6C662F}"/>
              </a:ext>
            </a:extLst>
          </p:cNvPr>
          <p:cNvSpPr>
            <a:spLocks noGrp="1"/>
          </p:cNvSpPr>
          <p:nvPr>
            <p:ph type="sldNum" sz="quarter" idx="12"/>
          </p:nvPr>
        </p:nvSpPr>
        <p:spPr/>
        <p:txBody>
          <a:bodyPr/>
          <a:lstStyle/>
          <a:p>
            <a:fld id="{7BF0A7C9-1432-4AB2-A7D5-5799B76A6B18}" type="slidenum">
              <a:rPr lang="tr-TR" smtClean="0"/>
              <a:t>‹#›</a:t>
            </a:fld>
            <a:endParaRPr lang="tr-TR"/>
          </a:p>
        </p:txBody>
      </p:sp>
    </p:spTree>
    <p:extLst>
      <p:ext uri="{BB962C8B-B14F-4D97-AF65-F5344CB8AC3E}">
        <p14:creationId xmlns:p14="http://schemas.microsoft.com/office/powerpoint/2010/main" val="6007332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CA9D330-5F0D-49AD-AD0E-4513846F3DFD}"/>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4293E3D9-C8DB-421C-9799-0A30E02C81AB}"/>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0B229A07-C0AC-496B-810B-B35A73415D9D}"/>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8B7DEAA8-2131-4653-8623-FD242F3FD5D1}"/>
              </a:ext>
            </a:extLst>
          </p:cNvPr>
          <p:cNvSpPr>
            <a:spLocks noGrp="1"/>
          </p:cNvSpPr>
          <p:nvPr>
            <p:ph type="dt" sz="half" idx="10"/>
          </p:nvPr>
        </p:nvSpPr>
        <p:spPr/>
        <p:txBody>
          <a:bodyPr/>
          <a:lstStyle/>
          <a:p>
            <a:fld id="{28D97389-A722-483B-82FA-4C52CC7E0B7A}" type="datetimeFigureOut">
              <a:rPr lang="tr-TR" smtClean="0"/>
              <a:t>3.05.2020</a:t>
            </a:fld>
            <a:endParaRPr lang="tr-TR"/>
          </a:p>
        </p:txBody>
      </p:sp>
      <p:sp>
        <p:nvSpPr>
          <p:cNvPr id="6" name="Alt Bilgi Yer Tutucusu 5">
            <a:extLst>
              <a:ext uri="{FF2B5EF4-FFF2-40B4-BE49-F238E27FC236}">
                <a16:creationId xmlns:a16="http://schemas.microsoft.com/office/drawing/2014/main" id="{6B4C0B55-7EF3-45E2-9A69-2802C2B87A49}"/>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56453308-E913-4000-A92C-5AB4220E9744}"/>
              </a:ext>
            </a:extLst>
          </p:cNvPr>
          <p:cNvSpPr>
            <a:spLocks noGrp="1"/>
          </p:cNvSpPr>
          <p:nvPr>
            <p:ph type="sldNum" sz="quarter" idx="12"/>
          </p:nvPr>
        </p:nvSpPr>
        <p:spPr/>
        <p:txBody>
          <a:bodyPr/>
          <a:lstStyle/>
          <a:p>
            <a:fld id="{7BF0A7C9-1432-4AB2-A7D5-5799B76A6B18}" type="slidenum">
              <a:rPr lang="tr-TR" smtClean="0"/>
              <a:t>‹#›</a:t>
            </a:fld>
            <a:endParaRPr lang="tr-TR"/>
          </a:p>
        </p:txBody>
      </p:sp>
    </p:spTree>
    <p:extLst>
      <p:ext uri="{BB962C8B-B14F-4D97-AF65-F5344CB8AC3E}">
        <p14:creationId xmlns:p14="http://schemas.microsoft.com/office/powerpoint/2010/main" val="6127476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7F42E33-BE42-46F9-BA81-E60101C7EC04}"/>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92D54A63-8767-4FD6-BA42-408A7F3ABAF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36C4DF7E-B1B5-4061-82CA-2BA5297B89A9}"/>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9E1ED100-6569-45CB-A569-E2A8DC7EA7C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C8C5974F-9860-47B0-B032-20E20DBC4BD4}"/>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022672C0-A72C-42C1-9549-10CFDA9C87C8}"/>
              </a:ext>
            </a:extLst>
          </p:cNvPr>
          <p:cNvSpPr>
            <a:spLocks noGrp="1"/>
          </p:cNvSpPr>
          <p:nvPr>
            <p:ph type="dt" sz="half" idx="10"/>
          </p:nvPr>
        </p:nvSpPr>
        <p:spPr/>
        <p:txBody>
          <a:bodyPr/>
          <a:lstStyle/>
          <a:p>
            <a:fld id="{28D97389-A722-483B-82FA-4C52CC7E0B7A}" type="datetimeFigureOut">
              <a:rPr lang="tr-TR" smtClean="0"/>
              <a:t>3.05.2020</a:t>
            </a:fld>
            <a:endParaRPr lang="tr-TR"/>
          </a:p>
        </p:txBody>
      </p:sp>
      <p:sp>
        <p:nvSpPr>
          <p:cNvPr id="8" name="Alt Bilgi Yer Tutucusu 7">
            <a:extLst>
              <a:ext uri="{FF2B5EF4-FFF2-40B4-BE49-F238E27FC236}">
                <a16:creationId xmlns:a16="http://schemas.microsoft.com/office/drawing/2014/main" id="{5B10B26B-608C-4A09-A7E6-A61DE282A2E5}"/>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C62F2D9D-DD5E-4E44-95A6-49383ACFEC4B}"/>
              </a:ext>
            </a:extLst>
          </p:cNvPr>
          <p:cNvSpPr>
            <a:spLocks noGrp="1"/>
          </p:cNvSpPr>
          <p:nvPr>
            <p:ph type="sldNum" sz="quarter" idx="12"/>
          </p:nvPr>
        </p:nvSpPr>
        <p:spPr/>
        <p:txBody>
          <a:bodyPr/>
          <a:lstStyle/>
          <a:p>
            <a:fld id="{7BF0A7C9-1432-4AB2-A7D5-5799B76A6B18}" type="slidenum">
              <a:rPr lang="tr-TR" smtClean="0"/>
              <a:t>‹#›</a:t>
            </a:fld>
            <a:endParaRPr lang="tr-TR"/>
          </a:p>
        </p:txBody>
      </p:sp>
    </p:spTree>
    <p:extLst>
      <p:ext uri="{BB962C8B-B14F-4D97-AF65-F5344CB8AC3E}">
        <p14:creationId xmlns:p14="http://schemas.microsoft.com/office/powerpoint/2010/main" val="41318736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D4D9D49-8134-4E80-9D8F-596A11A00C65}"/>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27C50247-3879-4564-BFCD-005738BF93B1}"/>
              </a:ext>
            </a:extLst>
          </p:cNvPr>
          <p:cNvSpPr>
            <a:spLocks noGrp="1"/>
          </p:cNvSpPr>
          <p:nvPr>
            <p:ph type="dt" sz="half" idx="10"/>
          </p:nvPr>
        </p:nvSpPr>
        <p:spPr/>
        <p:txBody>
          <a:bodyPr/>
          <a:lstStyle/>
          <a:p>
            <a:fld id="{28D97389-A722-483B-82FA-4C52CC7E0B7A}" type="datetimeFigureOut">
              <a:rPr lang="tr-TR" smtClean="0"/>
              <a:t>3.05.2020</a:t>
            </a:fld>
            <a:endParaRPr lang="tr-TR"/>
          </a:p>
        </p:txBody>
      </p:sp>
      <p:sp>
        <p:nvSpPr>
          <p:cNvPr id="4" name="Alt Bilgi Yer Tutucusu 3">
            <a:extLst>
              <a:ext uri="{FF2B5EF4-FFF2-40B4-BE49-F238E27FC236}">
                <a16:creationId xmlns:a16="http://schemas.microsoft.com/office/drawing/2014/main" id="{F5B96E1E-735C-4EA0-BD03-26868AFA2466}"/>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873E1382-9517-4BD9-BF37-6D21DE6A7C3E}"/>
              </a:ext>
            </a:extLst>
          </p:cNvPr>
          <p:cNvSpPr>
            <a:spLocks noGrp="1"/>
          </p:cNvSpPr>
          <p:nvPr>
            <p:ph type="sldNum" sz="quarter" idx="12"/>
          </p:nvPr>
        </p:nvSpPr>
        <p:spPr/>
        <p:txBody>
          <a:bodyPr/>
          <a:lstStyle/>
          <a:p>
            <a:fld id="{7BF0A7C9-1432-4AB2-A7D5-5799B76A6B18}" type="slidenum">
              <a:rPr lang="tr-TR" smtClean="0"/>
              <a:t>‹#›</a:t>
            </a:fld>
            <a:endParaRPr lang="tr-TR"/>
          </a:p>
        </p:txBody>
      </p:sp>
    </p:spTree>
    <p:extLst>
      <p:ext uri="{BB962C8B-B14F-4D97-AF65-F5344CB8AC3E}">
        <p14:creationId xmlns:p14="http://schemas.microsoft.com/office/powerpoint/2010/main" val="19062005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426FDB48-93CD-4D07-9EF4-9A3A7972E713}"/>
              </a:ext>
            </a:extLst>
          </p:cNvPr>
          <p:cNvSpPr>
            <a:spLocks noGrp="1"/>
          </p:cNvSpPr>
          <p:nvPr>
            <p:ph type="dt" sz="half" idx="10"/>
          </p:nvPr>
        </p:nvSpPr>
        <p:spPr/>
        <p:txBody>
          <a:bodyPr/>
          <a:lstStyle/>
          <a:p>
            <a:fld id="{28D97389-A722-483B-82FA-4C52CC7E0B7A}" type="datetimeFigureOut">
              <a:rPr lang="tr-TR" smtClean="0"/>
              <a:t>3.05.2020</a:t>
            </a:fld>
            <a:endParaRPr lang="tr-TR"/>
          </a:p>
        </p:txBody>
      </p:sp>
      <p:sp>
        <p:nvSpPr>
          <p:cNvPr id="3" name="Alt Bilgi Yer Tutucusu 2">
            <a:extLst>
              <a:ext uri="{FF2B5EF4-FFF2-40B4-BE49-F238E27FC236}">
                <a16:creationId xmlns:a16="http://schemas.microsoft.com/office/drawing/2014/main" id="{90FF98D3-0820-4D8D-87B1-95E39CB6D1E0}"/>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10B2CBCF-5508-475D-81C1-9ED59266ED08}"/>
              </a:ext>
            </a:extLst>
          </p:cNvPr>
          <p:cNvSpPr>
            <a:spLocks noGrp="1"/>
          </p:cNvSpPr>
          <p:nvPr>
            <p:ph type="sldNum" sz="quarter" idx="12"/>
          </p:nvPr>
        </p:nvSpPr>
        <p:spPr/>
        <p:txBody>
          <a:bodyPr/>
          <a:lstStyle/>
          <a:p>
            <a:fld id="{7BF0A7C9-1432-4AB2-A7D5-5799B76A6B18}" type="slidenum">
              <a:rPr lang="tr-TR" smtClean="0"/>
              <a:t>‹#›</a:t>
            </a:fld>
            <a:endParaRPr lang="tr-TR"/>
          </a:p>
        </p:txBody>
      </p:sp>
    </p:spTree>
    <p:extLst>
      <p:ext uri="{BB962C8B-B14F-4D97-AF65-F5344CB8AC3E}">
        <p14:creationId xmlns:p14="http://schemas.microsoft.com/office/powerpoint/2010/main" val="3887092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4363B2D-4AAB-4886-84B1-3E6151B1C063}"/>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5688FB45-6EAA-4F35-ABA3-8768192FE35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FC826398-19CD-49EA-BA9C-00BD0CCD556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56929976-DF31-4C42-B425-D6B8C7258DE4}"/>
              </a:ext>
            </a:extLst>
          </p:cNvPr>
          <p:cNvSpPr>
            <a:spLocks noGrp="1"/>
          </p:cNvSpPr>
          <p:nvPr>
            <p:ph type="dt" sz="half" idx="10"/>
          </p:nvPr>
        </p:nvSpPr>
        <p:spPr/>
        <p:txBody>
          <a:bodyPr/>
          <a:lstStyle/>
          <a:p>
            <a:fld id="{28D97389-A722-483B-82FA-4C52CC7E0B7A}" type="datetimeFigureOut">
              <a:rPr lang="tr-TR" smtClean="0"/>
              <a:t>3.05.2020</a:t>
            </a:fld>
            <a:endParaRPr lang="tr-TR"/>
          </a:p>
        </p:txBody>
      </p:sp>
      <p:sp>
        <p:nvSpPr>
          <p:cNvPr id="6" name="Alt Bilgi Yer Tutucusu 5">
            <a:extLst>
              <a:ext uri="{FF2B5EF4-FFF2-40B4-BE49-F238E27FC236}">
                <a16:creationId xmlns:a16="http://schemas.microsoft.com/office/drawing/2014/main" id="{FEDED3FA-AE32-40BE-85A0-54295A6034F6}"/>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801CB9F6-B5DA-4AEE-9DD1-36C0C9A59880}"/>
              </a:ext>
            </a:extLst>
          </p:cNvPr>
          <p:cNvSpPr>
            <a:spLocks noGrp="1"/>
          </p:cNvSpPr>
          <p:nvPr>
            <p:ph type="sldNum" sz="quarter" idx="12"/>
          </p:nvPr>
        </p:nvSpPr>
        <p:spPr/>
        <p:txBody>
          <a:bodyPr/>
          <a:lstStyle/>
          <a:p>
            <a:fld id="{7BF0A7C9-1432-4AB2-A7D5-5799B76A6B18}" type="slidenum">
              <a:rPr lang="tr-TR" smtClean="0"/>
              <a:t>‹#›</a:t>
            </a:fld>
            <a:endParaRPr lang="tr-TR"/>
          </a:p>
        </p:txBody>
      </p:sp>
    </p:spTree>
    <p:extLst>
      <p:ext uri="{BB962C8B-B14F-4D97-AF65-F5344CB8AC3E}">
        <p14:creationId xmlns:p14="http://schemas.microsoft.com/office/powerpoint/2010/main" val="5144567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0698C0A-8AD5-416C-9299-051DBB3F0DAC}"/>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4EA1AAD9-855A-4CE8-9182-0FE3FAD5243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BBDC563D-56E0-4DBE-9262-12DD8CA5EE6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14D29ECF-3162-4541-AE5F-60874379562D}"/>
              </a:ext>
            </a:extLst>
          </p:cNvPr>
          <p:cNvSpPr>
            <a:spLocks noGrp="1"/>
          </p:cNvSpPr>
          <p:nvPr>
            <p:ph type="dt" sz="half" idx="10"/>
          </p:nvPr>
        </p:nvSpPr>
        <p:spPr/>
        <p:txBody>
          <a:bodyPr/>
          <a:lstStyle/>
          <a:p>
            <a:fld id="{28D97389-A722-483B-82FA-4C52CC7E0B7A}" type="datetimeFigureOut">
              <a:rPr lang="tr-TR" smtClean="0"/>
              <a:t>3.05.2020</a:t>
            </a:fld>
            <a:endParaRPr lang="tr-TR"/>
          </a:p>
        </p:txBody>
      </p:sp>
      <p:sp>
        <p:nvSpPr>
          <p:cNvPr id="6" name="Alt Bilgi Yer Tutucusu 5">
            <a:extLst>
              <a:ext uri="{FF2B5EF4-FFF2-40B4-BE49-F238E27FC236}">
                <a16:creationId xmlns:a16="http://schemas.microsoft.com/office/drawing/2014/main" id="{6279056E-E960-461B-8EC5-7E4605219DC9}"/>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65C51433-3560-498B-A2A5-404AB9EA837C}"/>
              </a:ext>
            </a:extLst>
          </p:cNvPr>
          <p:cNvSpPr>
            <a:spLocks noGrp="1"/>
          </p:cNvSpPr>
          <p:nvPr>
            <p:ph type="sldNum" sz="quarter" idx="12"/>
          </p:nvPr>
        </p:nvSpPr>
        <p:spPr/>
        <p:txBody>
          <a:bodyPr/>
          <a:lstStyle/>
          <a:p>
            <a:fld id="{7BF0A7C9-1432-4AB2-A7D5-5799B76A6B18}" type="slidenum">
              <a:rPr lang="tr-TR" smtClean="0"/>
              <a:t>‹#›</a:t>
            </a:fld>
            <a:endParaRPr lang="tr-TR"/>
          </a:p>
        </p:txBody>
      </p:sp>
    </p:spTree>
    <p:extLst>
      <p:ext uri="{BB962C8B-B14F-4D97-AF65-F5344CB8AC3E}">
        <p14:creationId xmlns:p14="http://schemas.microsoft.com/office/powerpoint/2010/main" val="42899362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C07F792E-3233-4AC4-8425-1C102F136EA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CD0242B8-B57D-45AC-A943-355036EAEC0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2DA0605F-E193-4372-AC6E-7CE76626FB6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D97389-A722-483B-82FA-4C52CC7E0B7A}" type="datetimeFigureOut">
              <a:rPr lang="tr-TR" smtClean="0"/>
              <a:t>3.05.2020</a:t>
            </a:fld>
            <a:endParaRPr lang="tr-TR"/>
          </a:p>
        </p:txBody>
      </p:sp>
      <p:sp>
        <p:nvSpPr>
          <p:cNvPr id="5" name="Alt Bilgi Yer Tutucusu 4">
            <a:extLst>
              <a:ext uri="{FF2B5EF4-FFF2-40B4-BE49-F238E27FC236}">
                <a16:creationId xmlns:a16="http://schemas.microsoft.com/office/drawing/2014/main" id="{87E618A1-106E-4CBE-B373-A1218BFC05D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9C14887C-2660-4B9D-B7D8-CFA8C2B31F6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F0A7C9-1432-4AB2-A7D5-5799B76A6B18}" type="slidenum">
              <a:rPr lang="tr-TR" smtClean="0"/>
              <a:t>‹#›</a:t>
            </a:fld>
            <a:endParaRPr lang="tr-TR"/>
          </a:p>
        </p:txBody>
      </p:sp>
    </p:spTree>
    <p:extLst>
      <p:ext uri="{BB962C8B-B14F-4D97-AF65-F5344CB8AC3E}">
        <p14:creationId xmlns:p14="http://schemas.microsoft.com/office/powerpoint/2010/main" val="13700421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0CD6454-BF25-4090-8AD2-FFD9C3828581}"/>
              </a:ext>
            </a:extLst>
          </p:cNvPr>
          <p:cNvSpPr>
            <a:spLocks noGrp="1"/>
          </p:cNvSpPr>
          <p:nvPr>
            <p:ph type="title"/>
          </p:nvPr>
        </p:nvSpPr>
        <p:spPr>
          <a:xfrm>
            <a:off x="839788" y="388307"/>
            <a:ext cx="3932237" cy="438411"/>
          </a:xfrm>
        </p:spPr>
        <p:txBody>
          <a:bodyPr>
            <a:normAutofit fontScale="90000"/>
          </a:bodyPr>
          <a:lstStyle/>
          <a:p>
            <a:r>
              <a:rPr lang="tr-TR" b="1" dirty="0">
                <a:solidFill>
                  <a:srgbClr val="FF0000"/>
                </a:solidFill>
              </a:rPr>
              <a:t>Girişimci Bilgileri</a:t>
            </a:r>
          </a:p>
        </p:txBody>
      </p:sp>
      <p:sp>
        <p:nvSpPr>
          <p:cNvPr id="3" name="İçerik Yer Tutucusu 2">
            <a:extLst>
              <a:ext uri="{FF2B5EF4-FFF2-40B4-BE49-F238E27FC236}">
                <a16:creationId xmlns:a16="http://schemas.microsoft.com/office/drawing/2014/main" id="{3F6E0CE8-1DDB-4EC0-AECB-5E68B1089B78}"/>
              </a:ext>
            </a:extLst>
          </p:cNvPr>
          <p:cNvSpPr>
            <a:spLocks noGrp="1"/>
          </p:cNvSpPr>
          <p:nvPr>
            <p:ph idx="1"/>
          </p:nvPr>
        </p:nvSpPr>
        <p:spPr>
          <a:xfrm>
            <a:off x="5160723" y="726511"/>
            <a:ext cx="6194665" cy="5134540"/>
          </a:xfrm>
        </p:spPr>
        <p:txBody>
          <a:bodyPr/>
          <a:lstStyle/>
          <a:p>
            <a:r>
              <a:rPr lang="tr-TR" b="1" dirty="0"/>
              <a:t>Kendim ve işe ilişkin tecrübelerim:</a:t>
            </a:r>
          </a:p>
          <a:p>
            <a:r>
              <a:rPr lang="tr-TR" b="1" dirty="0"/>
              <a:t>İşletmemizin yürüttüğü faaliyetler:</a:t>
            </a:r>
          </a:p>
          <a:p>
            <a:r>
              <a:rPr lang="tr-TR" b="1" dirty="0"/>
              <a:t>İşin mevcut durumu, sermaye yapısı ve sürdürülebilirliği:</a:t>
            </a:r>
          </a:p>
          <a:p>
            <a:r>
              <a:rPr lang="tr-TR" b="1" dirty="0"/>
              <a:t>İş yerinin fiziki özellikleri, konumu ve seçim nedeni:</a:t>
            </a:r>
          </a:p>
          <a:p>
            <a:endParaRPr lang="tr-TR" dirty="0"/>
          </a:p>
        </p:txBody>
      </p:sp>
      <p:sp>
        <p:nvSpPr>
          <p:cNvPr id="4" name="Metin Yer Tutucusu 3">
            <a:extLst>
              <a:ext uri="{FF2B5EF4-FFF2-40B4-BE49-F238E27FC236}">
                <a16:creationId xmlns:a16="http://schemas.microsoft.com/office/drawing/2014/main" id="{76E4A37A-48AC-431B-9250-349AD9F4C4D9}"/>
              </a:ext>
            </a:extLst>
          </p:cNvPr>
          <p:cNvSpPr>
            <a:spLocks noGrp="1"/>
          </p:cNvSpPr>
          <p:nvPr>
            <p:ph type="body" sz="half" idx="2"/>
          </p:nvPr>
        </p:nvSpPr>
        <p:spPr>
          <a:xfrm>
            <a:off x="375780" y="987425"/>
            <a:ext cx="4396245" cy="5482268"/>
          </a:xfrm>
        </p:spPr>
        <p:txBody>
          <a:bodyPr/>
          <a:lstStyle/>
          <a:p>
            <a:r>
              <a:rPr lang="tr-TR" dirty="0"/>
              <a:t>-</a:t>
            </a:r>
            <a:r>
              <a:rPr lang="tr-TR" sz="2800" b="1" dirty="0"/>
              <a:t>İlk slaytta Girişimcinin kendisi hakkında kısa bilgiler vermesi ve işi ile ilgili tecrübeleri, işin mevcut durumu, sermaye yapısı, işin sürdürülebilirliği iş yerini fiziki konumu ve seçim nedeninin neden orası olduğu hakkında bilgi istenmektedir.	</a:t>
            </a:r>
          </a:p>
        </p:txBody>
      </p:sp>
    </p:spTree>
    <p:extLst>
      <p:ext uri="{BB962C8B-B14F-4D97-AF65-F5344CB8AC3E}">
        <p14:creationId xmlns:p14="http://schemas.microsoft.com/office/powerpoint/2010/main" val="41593971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201CC55D-ED54-4C5C-95E6-10947BD110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7D424596-D7C1-475C-8E75-6338A6278A23}"/>
              </a:ext>
            </a:extLst>
          </p:cNvPr>
          <p:cNvSpPr>
            <a:spLocks noGrp="1"/>
          </p:cNvSpPr>
          <p:nvPr>
            <p:ph type="title"/>
          </p:nvPr>
        </p:nvSpPr>
        <p:spPr>
          <a:xfrm>
            <a:off x="589560" y="856180"/>
            <a:ext cx="4560584" cy="1128068"/>
          </a:xfrm>
        </p:spPr>
        <p:txBody>
          <a:bodyPr vert="horz" lIns="91440" tIns="45720" rIns="91440" bIns="45720" rtlCol="0" anchor="ctr">
            <a:normAutofit/>
          </a:bodyPr>
          <a:lstStyle/>
          <a:p>
            <a:r>
              <a:rPr lang="en-US" sz="4000" b="1"/>
              <a:t>Müşteri Grupları</a:t>
            </a:r>
          </a:p>
        </p:txBody>
      </p:sp>
      <p:grpSp>
        <p:nvGrpSpPr>
          <p:cNvPr id="12" name="Group 11">
            <a:extLst>
              <a:ext uri="{FF2B5EF4-FFF2-40B4-BE49-F238E27FC236}">
                <a16:creationId xmlns:a16="http://schemas.microsoft.com/office/drawing/2014/main" id="{1DE889C7-FAD6-4397-98E2-05D50348445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1083484"/>
            <a:ext cx="355196" cy="673460"/>
            <a:chOff x="0" y="823811"/>
            <a:chExt cx="355196" cy="673460"/>
          </a:xfrm>
        </p:grpSpPr>
        <p:sp>
          <p:nvSpPr>
            <p:cNvPr id="13" name="Rectangle 12">
              <a:extLst>
                <a:ext uri="{FF2B5EF4-FFF2-40B4-BE49-F238E27FC236}">
                  <a16:creationId xmlns:a16="http://schemas.microsoft.com/office/drawing/2014/main" id="{F399A70F-F8CD-4992-9EF5-6CF15472E7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823811"/>
              <a:ext cx="87363" cy="6734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8F4FEDC-6D80-458C-A665-075D9B950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9341" y="823811"/>
              <a:ext cx="195855" cy="6734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 name="Rectangle 15">
            <a:extLst>
              <a:ext uri="{FF2B5EF4-FFF2-40B4-BE49-F238E27FC236}">
                <a16:creationId xmlns:a16="http://schemas.microsoft.com/office/drawing/2014/main" id="{3873B707-463F-40B0-8227-E8CC6C67EB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65085" y="2090569"/>
            <a:ext cx="4297680" cy="2743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Metin Yer Tutucusu 3">
            <a:extLst>
              <a:ext uri="{FF2B5EF4-FFF2-40B4-BE49-F238E27FC236}">
                <a16:creationId xmlns:a16="http://schemas.microsoft.com/office/drawing/2014/main" id="{22005A83-3D36-4039-8053-08C274E94A29}"/>
              </a:ext>
            </a:extLst>
          </p:cNvPr>
          <p:cNvSpPr>
            <a:spLocks noGrp="1"/>
          </p:cNvSpPr>
          <p:nvPr>
            <p:ph type="body" sz="half" idx="2"/>
          </p:nvPr>
        </p:nvSpPr>
        <p:spPr>
          <a:xfrm>
            <a:off x="590719" y="2330505"/>
            <a:ext cx="4559425" cy="3979585"/>
          </a:xfrm>
        </p:spPr>
        <p:txBody>
          <a:bodyPr vert="horz" lIns="91440" tIns="45720" rIns="91440" bIns="45720" rtlCol="0" anchor="ctr">
            <a:normAutofit/>
          </a:bodyPr>
          <a:lstStyle/>
          <a:p>
            <a:pPr indent="-228600">
              <a:buFont typeface="Arial" panose="020B0604020202020204" pitchFamily="34" charset="0"/>
              <a:buChar char="•"/>
            </a:pPr>
            <a:r>
              <a:rPr lang="en-US" sz="2400" b="1" dirty="0"/>
              <a:t>Bu </a:t>
            </a:r>
            <a:r>
              <a:rPr lang="en-US" sz="2400" b="1" dirty="0" err="1"/>
              <a:t>slaytta</a:t>
            </a:r>
            <a:r>
              <a:rPr lang="en-US" sz="2400" b="1" dirty="0"/>
              <a:t> </a:t>
            </a:r>
            <a:r>
              <a:rPr lang="en-US" sz="2400" b="1" dirty="0" err="1"/>
              <a:t>müşterileriniz</a:t>
            </a:r>
            <a:r>
              <a:rPr lang="en-US" sz="2400" b="1" dirty="0"/>
              <a:t> </a:t>
            </a:r>
            <a:r>
              <a:rPr lang="en-US" sz="2400" b="1" dirty="0" err="1"/>
              <a:t>kimler</a:t>
            </a:r>
            <a:r>
              <a:rPr lang="en-US" sz="2400" b="1" dirty="0"/>
              <a:t> </a:t>
            </a:r>
            <a:r>
              <a:rPr lang="en-US" sz="2400" b="1" dirty="0" err="1"/>
              <a:t>olduğunu</a:t>
            </a:r>
            <a:r>
              <a:rPr lang="en-US" sz="2400" b="1" dirty="0"/>
              <a:t>  </a:t>
            </a:r>
            <a:r>
              <a:rPr lang="en-US" sz="2400" b="1" dirty="0" err="1"/>
              <a:t>guruplara</a:t>
            </a:r>
            <a:r>
              <a:rPr lang="en-US" sz="2400" b="1" dirty="0"/>
              <a:t> </a:t>
            </a:r>
            <a:r>
              <a:rPr lang="en-US" sz="2400" b="1" dirty="0" err="1"/>
              <a:t>ayırarak</a:t>
            </a:r>
            <a:r>
              <a:rPr lang="en-US" sz="2400" b="1" dirty="0"/>
              <a:t> </a:t>
            </a:r>
            <a:r>
              <a:rPr lang="en-US" sz="2400" b="1" dirty="0" err="1"/>
              <a:t>yazmanızı</a:t>
            </a:r>
            <a:r>
              <a:rPr lang="en-US" sz="2400" b="1" dirty="0"/>
              <a:t>, </a:t>
            </a:r>
            <a:r>
              <a:rPr lang="en-US" sz="2400" b="1" dirty="0" err="1"/>
              <a:t>demografik</a:t>
            </a:r>
            <a:r>
              <a:rPr lang="en-US" sz="2400" b="1" dirty="0"/>
              <a:t> </a:t>
            </a:r>
            <a:r>
              <a:rPr lang="en-US" sz="2400" b="1" dirty="0" err="1"/>
              <a:t>yapı</a:t>
            </a:r>
            <a:r>
              <a:rPr lang="en-US" sz="2400" b="1" dirty="0"/>
              <a:t> (</a:t>
            </a:r>
            <a:r>
              <a:rPr lang="en-US" sz="2400" b="1" dirty="0" err="1"/>
              <a:t>yaş</a:t>
            </a:r>
            <a:r>
              <a:rPr lang="en-US" sz="2400" b="1" dirty="0"/>
              <a:t>, </a:t>
            </a:r>
            <a:r>
              <a:rPr lang="en-US" sz="2400" b="1" dirty="0" err="1"/>
              <a:t>bölge</a:t>
            </a:r>
            <a:r>
              <a:rPr lang="en-US" sz="2400" b="1" dirty="0"/>
              <a:t>, </a:t>
            </a:r>
            <a:r>
              <a:rPr lang="en-US" sz="2400" b="1" dirty="0" err="1"/>
              <a:t>cinsiyet</a:t>
            </a:r>
            <a:r>
              <a:rPr lang="en-US" sz="2400" b="1" dirty="0"/>
              <a:t>, </a:t>
            </a:r>
            <a:r>
              <a:rPr lang="en-US" sz="2400" b="1" dirty="0" err="1"/>
              <a:t>gelir</a:t>
            </a:r>
            <a:r>
              <a:rPr lang="en-US" sz="2400" b="1" dirty="0"/>
              <a:t> </a:t>
            </a:r>
            <a:r>
              <a:rPr lang="en-US" sz="2400" b="1" dirty="0" err="1"/>
              <a:t>durumu</a:t>
            </a:r>
            <a:r>
              <a:rPr lang="en-US" sz="2400" b="1" dirty="0"/>
              <a:t> </a:t>
            </a:r>
            <a:r>
              <a:rPr lang="en-US" sz="2400" b="1" dirty="0" err="1"/>
              <a:t>gibi</a:t>
            </a:r>
            <a:r>
              <a:rPr lang="en-US" sz="2400" b="1" dirty="0"/>
              <a:t> </a:t>
            </a:r>
            <a:r>
              <a:rPr lang="en-US" sz="2400" b="1" dirty="0" err="1"/>
              <a:t>unsurlar</a:t>
            </a:r>
            <a:r>
              <a:rPr lang="en-US" sz="2400" b="1" dirty="0"/>
              <a:t> </a:t>
            </a:r>
            <a:r>
              <a:rPr lang="en-US" sz="2400" b="1" dirty="0" err="1"/>
              <a:t>dikkate</a:t>
            </a:r>
            <a:r>
              <a:rPr lang="en-US" sz="2400" b="1" dirty="0"/>
              <a:t> </a:t>
            </a:r>
            <a:r>
              <a:rPr lang="en-US" sz="2400" b="1" dirty="0" err="1"/>
              <a:t>alınarak</a:t>
            </a:r>
            <a:r>
              <a:rPr lang="en-US" sz="2400" b="1" dirty="0"/>
              <a:t> her </a:t>
            </a:r>
            <a:r>
              <a:rPr lang="en-US" sz="2400" b="1" dirty="0" err="1"/>
              <a:t>bir</a:t>
            </a:r>
            <a:r>
              <a:rPr lang="en-US" sz="2400" b="1" dirty="0"/>
              <a:t> </a:t>
            </a:r>
            <a:r>
              <a:rPr lang="en-US" sz="2400" b="1" dirty="0" err="1"/>
              <a:t>müşteri</a:t>
            </a:r>
            <a:r>
              <a:rPr lang="en-US" sz="2400" b="1" dirty="0"/>
              <a:t> </a:t>
            </a:r>
            <a:r>
              <a:rPr lang="en-US" sz="2400" b="1" dirty="0" err="1"/>
              <a:t>grubu</a:t>
            </a:r>
            <a:r>
              <a:rPr lang="en-US" sz="2400" b="1" dirty="0"/>
              <a:t> </a:t>
            </a:r>
            <a:r>
              <a:rPr lang="en-US" sz="2400" b="1" dirty="0" err="1"/>
              <a:t>ayrı</a:t>
            </a:r>
            <a:r>
              <a:rPr lang="en-US" sz="2400" b="1" dirty="0"/>
              <a:t> </a:t>
            </a:r>
            <a:r>
              <a:rPr lang="en-US" sz="2400" b="1" dirty="0" err="1"/>
              <a:t>ayrı</a:t>
            </a:r>
            <a:r>
              <a:rPr lang="en-US" sz="2400" b="1" dirty="0"/>
              <a:t> </a:t>
            </a:r>
            <a:r>
              <a:rPr lang="en-US" sz="2400" b="1" dirty="0" err="1"/>
              <a:t>tanımlanmalıdır</a:t>
            </a:r>
            <a:r>
              <a:rPr lang="en-US" sz="2400" b="1" dirty="0"/>
              <a:t>)</a:t>
            </a:r>
          </a:p>
          <a:p>
            <a:pPr indent="-228600">
              <a:buFont typeface="Arial" panose="020B0604020202020204" pitchFamily="34" charset="0"/>
              <a:buChar char="•"/>
            </a:pPr>
            <a:endParaRPr lang="en-US" sz="2400" b="1" dirty="0"/>
          </a:p>
          <a:p>
            <a:pPr indent="-228600">
              <a:buFont typeface="Arial" panose="020B0604020202020204" pitchFamily="34" charset="0"/>
              <a:buChar char="•"/>
            </a:pPr>
            <a:endParaRPr lang="en-US" sz="2000" dirty="0"/>
          </a:p>
        </p:txBody>
      </p:sp>
      <p:sp>
        <p:nvSpPr>
          <p:cNvPr id="18" name="Rectangle 17">
            <a:extLst>
              <a:ext uri="{FF2B5EF4-FFF2-40B4-BE49-F238E27FC236}">
                <a16:creationId xmlns:a16="http://schemas.microsoft.com/office/drawing/2014/main" id="{C13237C8-E62C-4F0D-A318-BD6FB6C2D1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19C9EAEA-39D0-4B0E-A0EB-51E7B2674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810" y="513853"/>
            <a:ext cx="6009366" cy="5834577"/>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İçerik Yer Tutucusu 7">
            <a:extLst>
              <a:ext uri="{FF2B5EF4-FFF2-40B4-BE49-F238E27FC236}">
                <a16:creationId xmlns:a16="http://schemas.microsoft.com/office/drawing/2014/main" id="{7C3AA5A1-305C-46D1-A130-E8A561E9E172}"/>
              </a:ext>
            </a:extLst>
          </p:cNvPr>
          <p:cNvPicPr>
            <a:picLocks noGrp="1" noChangeAspect="1"/>
          </p:cNvPicPr>
          <p:nvPr>
            <p:ph idx="1"/>
          </p:nvPr>
        </p:nvPicPr>
        <p:blipFill rotWithShape="1">
          <a:blip r:embed="rId2"/>
          <a:srcRect l="4134" t="12277"/>
          <a:stretch/>
        </p:blipFill>
        <p:spPr>
          <a:xfrm flipH="1">
            <a:off x="5873189" y="509570"/>
            <a:ext cx="5760954" cy="5226606"/>
          </a:xfrm>
          <a:prstGeom prst="rect">
            <a:avLst/>
          </a:prstGeom>
        </p:spPr>
      </p:pic>
      <p:pic>
        <p:nvPicPr>
          <p:cNvPr id="9" name="Resim 8">
            <a:extLst>
              <a:ext uri="{FF2B5EF4-FFF2-40B4-BE49-F238E27FC236}">
                <a16:creationId xmlns:a16="http://schemas.microsoft.com/office/drawing/2014/main" id="{BF8B8966-0CB1-43BE-9189-7E05E66BB586}"/>
              </a:ext>
            </a:extLst>
          </p:cNvPr>
          <p:cNvPicPr>
            <a:picLocks noChangeAspect="1"/>
          </p:cNvPicPr>
          <p:nvPr/>
        </p:nvPicPr>
        <p:blipFill rotWithShape="1">
          <a:blip r:embed="rId3"/>
          <a:srcRect l="30729" t="3192" r="50205" b="25765"/>
          <a:stretch/>
        </p:blipFill>
        <p:spPr>
          <a:xfrm>
            <a:off x="7603958" y="760719"/>
            <a:ext cx="2588140" cy="4292543"/>
          </a:xfrm>
          <a:prstGeom prst="rect">
            <a:avLst/>
          </a:prstGeom>
        </p:spPr>
      </p:pic>
    </p:spTree>
    <p:extLst>
      <p:ext uri="{BB962C8B-B14F-4D97-AF65-F5344CB8AC3E}">
        <p14:creationId xmlns:p14="http://schemas.microsoft.com/office/powerpoint/2010/main" val="7978045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2D38D18-33CE-4FD0-9B9B-6A064E3DD26E}"/>
              </a:ext>
            </a:extLst>
          </p:cNvPr>
          <p:cNvSpPr>
            <a:spLocks noGrp="1"/>
          </p:cNvSpPr>
          <p:nvPr>
            <p:ph type="title"/>
          </p:nvPr>
        </p:nvSpPr>
        <p:spPr>
          <a:xfrm>
            <a:off x="288759" y="0"/>
            <a:ext cx="4485690" cy="818147"/>
          </a:xfrm>
        </p:spPr>
        <p:txBody>
          <a:bodyPr/>
          <a:lstStyle/>
          <a:p>
            <a:r>
              <a:rPr lang="tr-TR" b="1" dirty="0">
                <a:solidFill>
                  <a:srgbClr val="FF0000"/>
                </a:solidFill>
              </a:rPr>
              <a:t>Dağıtım kanalı</a:t>
            </a:r>
          </a:p>
        </p:txBody>
      </p:sp>
      <p:pic>
        <p:nvPicPr>
          <p:cNvPr id="5" name="İçerik Yer Tutucusu 4">
            <a:extLst>
              <a:ext uri="{FF2B5EF4-FFF2-40B4-BE49-F238E27FC236}">
                <a16:creationId xmlns:a16="http://schemas.microsoft.com/office/drawing/2014/main" id="{A12E4615-2325-4BAE-B305-1597EE2E6C01}"/>
              </a:ext>
            </a:extLst>
          </p:cNvPr>
          <p:cNvPicPr>
            <a:picLocks noGrp="1" noChangeAspect="1"/>
          </p:cNvPicPr>
          <p:nvPr>
            <p:ph idx="1"/>
          </p:nvPr>
        </p:nvPicPr>
        <p:blipFill rotWithShape="1">
          <a:blip r:embed="rId2"/>
          <a:srcRect l="26568" t="16916" r="34569" b="38075"/>
          <a:stretch/>
        </p:blipFill>
        <p:spPr>
          <a:xfrm flipH="1">
            <a:off x="6823994" y="1380547"/>
            <a:ext cx="5154170" cy="4096905"/>
          </a:xfrm>
          <a:prstGeom prst="rect">
            <a:avLst/>
          </a:prstGeom>
        </p:spPr>
      </p:pic>
      <p:sp>
        <p:nvSpPr>
          <p:cNvPr id="4" name="Metin Yer Tutucusu 3">
            <a:extLst>
              <a:ext uri="{FF2B5EF4-FFF2-40B4-BE49-F238E27FC236}">
                <a16:creationId xmlns:a16="http://schemas.microsoft.com/office/drawing/2014/main" id="{E83DF2F8-AEB1-439A-AD7F-F8F5E410F190}"/>
              </a:ext>
            </a:extLst>
          </p:cNvPr>
          <p:cNvSpPr>
            <a:spLocks noGrp="1"/>
          </p:cNvSpPr>
          <p:nvPr>
            <p:ph type="body" sz="half" idx="2"/>
          </p:nvPr>
        </p:nvSpPr>
        <p:spPr>
          <a:xfrm>
            <a:off x="112295" y="995363"/>
            <a:ext cx="4860757" cy="5421479"/>
          </a:xfrm>
        </p:spPr>
        <p:txBody>
          <a:bodyPr>
            <a:normAutofit/>
          </a:bodyPr>
          <a:lstStyle/>
          <a:p>
            <a:r>
              <a:rPr lang="tr-TR" sz="2800" b="1" dirty="0"/>
              <a:t>Tüketicilere sağlamış olduğunuz ürünleri ve hizmetleri nasıl ulaştıracağınızla ilgili bilgiler aktarılacak (doğrudan, dolaylı, toptan perakende, mağazadan, internet vb.)</a:t>
            </a:r>
          </a:p>
        </p:txBody>
      </p:sp>
    </p:spTree>
    <p:extLst>
      <p:ext uri="{BB962C8B-B14F-4D97-AF65-F5344CB8AC3E}">
        <p14:creationId xmlns:p14="http://schemas.microsoft.com/office/powerpoint/2010/main" val="12448950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6A4D37D-BF3D-4FD0-93FB-1510A2E62004}"/>
              </a:ext>
            </a:extLst>
          </p:cNvPr>
          <p:cNvSpPr>
            <a:spLocks noGrp="1"/>
          </p:cNvSpPr>
          <p:nvPr>
            <p:ph type="title"/>
          </p:nvPr>
        </p:nvSpPr>
        <p:spPr>
          <a:xfrm>
            <a:off x="433136" y="192505"/>
            <a:ext cx="4338889" cy="673769"/>
          </a:xfrm>
        </p:spPr>
        <p:txBody>
          <a:bodyPr/>
          <a:lstStyle/>
          <a:p>
            <a:r>
              <a:rPr lang="tr-TR" dirty="0">
                <a:solidFill>
                  <a:srgbClr val="FF0000"/>
                </a:solidFill>
              </a:rPr>
              <a:t>Müşteri ilişkileri</a:t>
            </a:r>
          </a:p>
        </p:txBody>
      </p:sp>
      <p:sp>
        <p:nvSpPr>
          <p:cNvPr id="4" name="Metin Yer Tutucusu 3">
            <a:extLst>
              <a:ext uri="{FF2B5EF4-FFF2-40B4-BE49-F238E27FC236}">
                <a16:creationId xmlns:a16="http://schemas.microsoft.com/office/drawing/2014/main" id="{A0951EFF-2755-4F15-BA3E-F950C0A6DDC7}"/>
              </a:ext>
            </a:extLst>
          </p:cNvPr>
          <p:cNvSpPr>
            <a:spLocks noGrp="1"/>
          </p:cNvSpPr>
          <p:nvPr>
            <p:ph type="body" sz="half" idx="2"/>
          </p:nvPr>
        </p:nvSpPr>
        <p:spPr>
          <a:xfrm>
            <a:off x="0" y="987425"/>
            <a:ext cx="5021179" cy="5461501"/>
          </a:xfrm>
        </p:spPr>
        <p:txBody>
          <a:bodyPr>
            <a:normAutofit/>
          </a:bodyPr>
          <a:lstStyle/>
          <a:p>
            <a:r>
              <a:rPr lang="tr-TR" sz="2400" b="1" dirty="0"/>
              <a:t>Girişimcinin müşterileri ile nasıl haberleşiyor?</a:t>
            </a:r>
          </a:p>
          <a:p>
            <a:r>
              <a:rPr lang="tr-TR" sz="2400" b="1" dirty="0"/>
              <a:t> İşletmenin devamı için yeni müşteri bulma ve müşterileri memnuniyetini ne şekilde gerçekleştiriyor? 	</a:t>
            </a:r>
          </a:p>
          <a:p>
            <a:r>
              <a:rPr lang="tr-TR" sz="2400" b="1" dirty="0"/>
              <a:t>İşletmenin yeni ürünlerini tanıtımı ne şekilde  gerçekleşiyor?</a:t>
            </a:r>
          </a:p>
          <a:p>
            <a:r>
              <a:rPr lang="tr-TR" sz="2400" b="1" dirty="0"/>
              <a:t>Müşteriler ile yapılan görüşmeleri (yüz yüze mi </a:t>
            </a:r>
            <a:r>
              <a:rPr lang="tr-TR" sz="2400" b="1" dirty="0" err="1"/>
              <a:t>telofonla</a:t>
            </a:r>
            <a:r>
              <a:rPr lang="tr-TR" sz="2400" b="1" dirty="0"/>
              <a:t> mı </a:t>
            </a:r>
            <a:r>
              <a:rPr lang="tr-TR" sz="2400" b="1" dirty="0" err="1"/>
              <a:t>vb</a:t>
            </a:r>
            <a:r>
              <a:rPr lang="tr-TR" sz="2400" b="1" dirty="0"/>
              <a:t>). ne şekilde yapıldıklarının bilgisini slaytta tanıtması istenir. </a:t>
            </a:r>
          </a:p>
        </p:txBody>
      </p:sp>
      <p:pic>
        <p:nvPicPr>
          <p:cNvPr id="9" name="Resim 8">
            <a:extLst>
              <a:ext uri="{FF2B5EF4-FFF2-40B4-BE49-F238E27FC236}">
                <a16:creationId xmlns:a16="http://schemas.microsoft.com/office/drawing/2014/main" id="{E50E6BA6-942F-45AF-9BF6-61798045F654}"/>
              </a:ext>
            </a:extLst>
          </p:cNvPr>
          <p:cNvPicPr>
            <a:picLocks noChangeAspect="1"/>
          </p:cNvPicPr>
          <p:nvPr/>
        </p:nvPicPr>
        <p:blipFill rotWithShape="1">
          <a:blip r:embed="rId2"/>
          <a:srcRect l="32534" t="41830" r="33637" b="38602"/>
          <a:stretch/>
        </p:blipFill>
        <p:spPr>
          <a:xfrm flipH="1">
            <a:off x="5678904" y="1411705"/>
            <a:ext cx="5315267" cy="3745471"/>
          </a:xfrm>
          <a:prstGeom prst="rect">
            <a:avLst/>
          </a:prstGeom>
        </p:spPr>
      </p:pic>
      <p:sp>
        <p:nvSpPr>
          <p:cNvPr id="11" name="İçerik Yer Tutucusu 10">
            <a:extLst>
              <a:ext uri="{FF2B5EF4-FFF2-40B4-BE49-F238E27FC236}">
                <a16:creationId xmlns:a16="http://schemas.microsoft.com/office/drawing/2014/main" id="{593EB6A3-D87E-4264-8075-C9F0CE9487EB}"/>
              </a:ext>
            </a:extLst>
          </p:cNvPr>
          <p:cNvSpPr>
            <a:spLocks noGrp="1"/>
          </p:cNvSpPr>
          <p:nvPr>
            <p:ph idx="1"/>
          </p:nvPr>
        </p:nvSpPr>
        <p:spPr/>
        <p:txBody>
          <a:bodyPr/>
          <a:lstStyle/>
          <a:p>
            <a:endParaRPr lang="tr-TR" dirty="0"/>
          </a:p>
        </p:txBody>
      </p:sp>
    </p:spTree>
    <p:extLst>
      <p:ext uri="{BB962C8B-B14F-4D97-AF65-F5344CB8AC3E}">
        <p14:creationId xmlns:p14="http://schemas.microsoft.com/office/powerpoint/2010/main" val="31240059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E7E5F84-0448-4ED5-B387-84BFF8C25204}"/>
              </a:ext>
            </a:extLst>
          </p:cNvPr>
          <p:cNvSpPr>
            <a:spLocks noGrp="1"/>
          </p:cNvSpPr>
          <p:nvPr>
            <p:ph type="title"/>
          </p:nvPr>
        </p:nvSpPr>
        <p:spPr>
          <a:xfrm>
            <a:off x="488515" y="137786"/>
            <a:ext cx="3958225" cy="849639"/>
          </a:xfrm>
        </p:spPr>
        <p:txBody>
          <a:bodyPr>
            <a:normAutofit fontScale="90000"/>
          </a:bodyPr>
          <a:lstStyle/>
          <a:p>
            <a:r>
              <a:rPr lang="tr-TR" b="1" dirty="0">
                <a:solidFill>
                  <a:srgbClr val="FF0000"/>
                </a:solidFill>
              </a:rPr>
              <a:t>Temel Faaliyetler ve Kaynaklar</a:t>
            </a:r>
          </a:p>
        </p:txBody>
      </p:sp>
      <p:sp>
        <p:nvSpPr>
          <p:cNvPr id="4" name="Metin Yer Tutucusu 3">
            <a:extLst>
              <a:ext uri="{FF2B5EF4-FFF2-40B4-BE49-F238E27FC236}">
                <a16:creationId xmlns:a16="http://schemas.microsoft.com/office/drawing/2014/main" id="{362E836B-0AB8-4614-A918-25156C93B985}"/>
              </a:ext>
            </a:extLst>
          </p:cNvPr>
          <p:cNvSpPr>
            <a:spLocks noGrp="1"/>
          </p:cNvSpPr>
          <p:nvPr>
            <p:ph type="body" sz="half" idx="2"/>
          </p:nvPr>
        </p:nvSpPr>
        <p:spPr>
          <a:xfrm>
            <a:off x="488514" y="1365337"/>
            <a:ext cx="11035431" cy="4495713"/>
          </a:xfrm>
        </p:spPr>
        <p:txBody>
          <a:bodyPr>
            <a:noAutofit/>
          </a:bodyPr>
          <a:lstStyle/>
          <a:p>
            <a:r>
              <a:rPr lang="tr-TR" sz="2800" b="1" dirty="0"/>
              <a:t>Öğrenci Girişimcinin ürünlerini ve hizmetlerini üretip müşteriye ulaştırabilmek için yasal olarak alınması gerekli izin belgeleri, ruhsat </a:t>
            </a:r>
            <a:r>
              <a:rPr lang="tr-TR" sz="2800" b="1" dirty="0" err="1"/>
              <a:t>vb</a:t>
            </a:r>
            <a:r>
              <a:rPr lang="tr-TR" sz="2800" b="1" dirty="0"/>
              <a:t> . Neler olduğu</a:t>
            </a:r>
          </a:p>
          <a:p>
            <a:r>
              <a:rPr lang="tr-TR" sz="2800" b="1" dirty="0"/>
              <a:t>Girişimcini bu faaliyetleri gerçekleştirebilmek için ihtiyaç duyulan kaynaklar (Personel, Makine, Ekipman, Sermaye) neler olduğu bu slaytta anlatılmalıdır.</a:t>
            </a:r>
          </a:p>
          <a:p>
            <a:endParaRPr lang="tr-TR" sz="2800" b="1" dirty="0"/>
          </a:p>
          <a:p>
            <a:r>
              <a:rPr lang="tr-TR" sz="2400" b="1" dirty="0"/>
              <a:t>-	</a:t>
            </a:r>
          </a:p>
        </p:txBody>
      </p:sp>
    </p:spTree>
    <p:extLst>
      <p:ext uri="{BB962C8B-B14F-4D97-AF65-F5344CB8AC3E}">
        <p14:creationId xmlns:p14="http://schemas.microsoft.com/office/powerpoint/2010/main" val="13370512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Yer Tutucusu 3">
            <a:extLst>
              <a:ext uri="{FF2B5EF4-FFF2-40B4-BE49-F238E27FC236}">
                <a16:creationId xmlns:a16="http://schemas.microsoft.com/office/drawing/2014/main" id="{5D508CB0-B5B9-47A1-A723-C62783ECB406}"/>
              </a:ext>
            </a:extLst>
          </p:cNvPr>
          <p:cNvSpPr>
            <a:spLocks noGrp="1"/>
          </p:cNvSpPr>
          <p:nvPr>
            <p:ph type="body" sz="half" idx="2"/>
          </p:nvPr>
        </p:nvSpPr>
        <p:spPr>
          <a:xfrm>
            <a:off x="225467" y="1127343"/>
            <a:ext cx="11148165" cy="5448822"/>
          </a:xfrm>
        </p:spPr>
        <p:txBody>
          <a:bodyPr>
            <a:normAutofit/>
          </a:bodyPr>
          <a:lstStyle/>
          <a:p>
            <a:r>
              <a:rPr lang="tr-TR" sz="3200" b="1" dirty="0"/>
              <a:t>Öğrenci Girişimciler bu slaytta Girişimciliğe başlama aşamalarında tedarik zincirinin kimler olduğu ne şekilde hammaddeyi tedarik ettiğini ve ürünleri üretip hizmete hazır hale getirdiği süreçte ortaklarını, yardımcılarını yazarak sunumunu yapacak.</a:t>
            </a:r>
          </a:p>
          <a:p>
            <a:r>
              <a:rPr lang="tr-TR" sz="3200" b="1" dirty="0"/>
              <a:t> </a:t>
            </a:r>
          </a:p>
        </p:txBody>
      </p:sp>
      <p:sp>
        <p:nvSpPr>
          <p:cNvPr id="6" name="Başlık 5">
            <a:extLst>
              <a:ext uri="{FF2B5EF4-FFF2-40B4-BE49-F238E27FC236}">
                <a16:creationId xmlns:a16="http://schemas.microsoft.com/office/drawing/2014/main" id="{C05BF83C-8B96-4405-8D59-BBC146E62503}"/>
              </a:ext>
            </a:extLst>
          </p:cNvPr>
          <p:cNvSpPr>
            <a:spLocks noGrp="1"/>
          </p:cNvSpPr>
          <p:nvPr>
            <p:ph type="title"/>
          </p:nvPr>
        </p:nvSpPr>
        <p:spPr>
          <a:xfrm>
            <a:off x="676404" y="457200"/>
            <a:ext cx="4095621" cy="670142"/>
          </a:xfrm>
        </p:spPr>
        <p:txBody>
          <a:bodyPr/>
          <a:lstStyle/>
          <a:p>
            <a:r>
              <a:rPr lang="tr-TR" b="1" dirty="0">
                <a:solidFill>
                  <a:srgbClr val="FF0000"/>
                </a:solidFill>
              </a:rPr>
              <a:t>Ortaklar ve </a:t>
            </a:r>
            <a:r>
              <a:rPr lang="tr-TR" b="1" dirty="0" err="1">
                <a:solidFill>
                  <a:srgbClr val="FF0000"/>
                </a:solidFill>
              </a:rPr>
              <a:t>İşbirlikcileri</a:t>
            </a:r>
            <a:endParaRPr lang="tr-TR" b="1" dirty="0">
              <a:solidFill>
                <a:srgbClr val="FF0000"/>
              </a:solidFill>
            </a:endParaRPr>
          </a:p>
        </p:txBody>
      </p:sp>
    </p:spTree>
    <p:extLst>
      <p:ext uri="{BB962C8B-B14F-4D97-AF65-F5344CB8AC3E}">
        <p14:creationId xmlns:p14="http://schemas.microsoft.com/office/powerpoint/2010/main" val="40894542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717D17B-D219-47CE-9F07-4ED65B80720D}"/>
              </a:ext>
            </a:extLst>
          </p:cNvPr>
          <p:cNvSpPr>
            <a:spLocks noGrp="1"/>
          </p:cNvSpPr>
          <p:nvPr>
            <p:ph type="title"/>
          </p:nvPr>
        </p:nvSpPr>
        <p:spPr>
          <a:xfrm>
            <a:off x="651354" y="457200"/>
            <a:ext cx="4120672" cy="682668"/>
          </a:xfrm>
        </p:spPr>
        <p:txBody>
          <a:bodyPr/>
          <a:lstStyle/>
          <a:p>
            <a:r>
              <a:rPr lang="tr-TR" dirty="0">
                <a:solidFill>
                  <a:srgbClr val="FF0000"/>
                </a:solidFill>
              </a:rPr>
              <a:t>Maliyet Yapısı </a:t>
            </a:r>
          </a:p>
        </p:txBody>
      </p:sp>
      <p:pic>
        <p:nvPicPr>
          <p:cNvPr id="5" name="İçerik Yer Tutucusu 4">
            <a:extLst>
              <a:ext uri="{FF2B5EF4-FFF2-40B4-BE49-F238E27FC236}">
                <a16:creationId xmlns:a16="http://schemas.microsoft.com/office/drawing/2014/main" id="{9126A2F6-366F-4E05-BD7F-FE410D322E14}"/>
              </a:ext>
            </a:extLst>
          </p:cNvPr>
          <p:cNvPicPr>
            <a:picLocks noGrp="1" noChangeAspect="1"/>
          </p:cNvPicPr>
          <p:nvPr>
            <p:ph idx="1"/>
          </p:nvPr>
        </p:nvPicPr>
        <p:blipFill rotWithShape="1">
          <a:blip r:embed="rId2"/>
          <a:srcRect l="9873" t="10497" r="8634" b="2966"/>
          <a:stretch/>
        </p:blipFill>
        <p:spPr>
          <a:xfrm>
            <a:off x="5782403" y="1796716"/>
            <a:ext cx="5425852" cy="3737810"/>
          </a:xfrm>
          <a:prstGeom prst="rect">
            <a:avLst/>
          </a:prstGeom>
        </p:spPr>
      </p:pic>
      <p:sp>
        <p:nvSpPr>
          <p:cNvPr id="4" name="Metin Yer Tutucusu 3">
            <a:extLst>
              <a:ext uri="{FF2B5EF4-FFF2-40B4-BE49-F238E27FC236}">
                <a16:creationId xmlns:a16="http://schemas.microsoft.com/office/drawing/2014/main" id="{C9F79FDF-0260-4939-801B-F088D0A8A798}"/>
              </a:ext>
            </a:extLst>
          </p:cNvPr>
          <p:cNvSpPr>
            <a:spLocks noGrp="1"/>
          </p:cNvSpPr>
          <p:nvPr>
            <p:ph type="body" sz="half" idx="2"/>
          </p:nvPr>
        </p:nvSpPr>
        <p:spPr>
          <a:xfrm>
            <a:off x="237995" y="1390389"/>
            <a:ext cx="4534031" cy="5010411"/>
          </a:xfrm>
        </p:spPr>
        <p:txBody>
          <a:bodyPr>
            <a:normAutofit/>
          </a:bodyPr>
          <a:lstStyle/>
          <a:p>
            <a:r>
              <a:rPr lang="tr-TR" sz="2800" b="1" dirty="0"/>
              <a:t>Bu slaytta Öğrenci girişimci kurmuş olduğu işletmenin ekonomik durumunu ve öz sermaye kaynaklarının neler olduğunu, kredi kullanmış ise ne şekilde krediyi sağlamış olduğunu yazarak anlatacak</a:t>
            </a:r>
          </a:p>
        </p:txBody>
      </p:sp>
      <p:pic>
        <p:nvPicPr>
          <p:cNvPr id="6" name="Resim 5">
            <a:extLst>
              <a:ext uri="{FF2B5EF4-FFF2-40B4-BE49-F238E27FC236}">
                <a16:creationId xmlns:a16="http://schemas.microsoft.com/office/drawing/2014/main" id="{12980B03-DE71-4870-94C3-E30588C59268}"/>
              </a:ext>
            </a:extLst>
          </p:cNvPr>
          <p:cNvPicPr>
            <a:picLocks noChangeAspect="1"/>
          </p:cNvPicPr>
          <p:nvPr/>
        </p:nvPicPr>
        <p:blipFill rotWithShape="1">
          <a:blip r:embed="rId3"/>
          <a:srcRect l="19341" t="13071" r="16262" b="16524"/>
          <a:stretch/>
        </p:blipFill>
        <p:spPr>
          <a:xfrm flipH="1">
            <a:off x="6517086" y="2788553"/>
            <a:ext cx="3956486" cy="1280894"/>
          </a:xfrm>
          <a:prstGeom prst="rect">
            <a:avLst/>
          </a:prstGeom>
        </p:spPr>
      </p:pic>
    </p:spTree>
    <p:extLst>
      <p:ext uri="{BB962C8B-B14F-4D97-AF65-F5344CB8AC3E}">
        <p14:creationId xmlns:p14="http://schemas.microsoft.com/office/powerpoint/2010/main" val="4785696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4483428-1DDC-494B-963A-F324F99B70AD}"/>
              </a:ext>
            </a:extLst>
          </p:cNvPr>
          <p:cNvSpPr>
            <a:spLocks noGrp="1"/>
          </p:cNvSpPr>
          <p:nvPr>
            <p:ph type="title"/>
          </p:nvPr>
        </p:nvSpPr>
        <p:spPr>
          <a:xfrm>
            <a:off x="438412" y="457200"/>
            <a:ext cx="4333614" cy="407096"/>
          </a:xfrm>
        </p:spPr>
        <p:txBody>
          <a:bodyPr>
            <a:normAutofit fontScale="90000"/>
          </a:bodyPr>
          <a:lstStyle/>
          <a:p>
            <a:r>
              <a:rPr lang="tr-TR" dirty="0">
                <a:solidFill>
                  <a:srgbClr val="FF0000"/>
                </a:solidFill>
              </a:rPr>
              <a:t>Gelir Akışı</a:t>
            </a:r>
          </a:p>
        </p:txBody>
      </p:sp>
      <p:sp>
        <p:nvSpPr>
          <p:cNvPr id="4" name="Metin Yer Tutucusu 3">
            <a:extLst>
              <a:ext uri="{FF2B5EF4-FFF2-40B4-BE49-F238E27FC236}">
                <a16:creationId xmlns:a16="http://schemas.microsoft.com/office/drawing/2014/main" id="{BCF4108B-AC59-4AF1-82B2-9A42C70EDE4F}"/>
              </a:ext>
            </a:extLst>
          </p:cNvPr>
          <p:cNvSpPr>
            <a:spLocks noGrp="1"/>
          </p:cNvSpPr>
          <p:nvPr>
            <p:ph type="body" sz="half" idx="2"/>
          </p:nvPr>
        </p:nvSpPr>
        <p:spPr>
          <a:xfrm>
            <a:off x="288100" y="1528174"/>
            <a:ext cx="6083914" cy="4161773"/>
          </a:xfrm>
        </p:spPr>
        <p:txBody>
          <a:bodyPr/>
          <a:lstStyle/>
          <a:p>
            <a:r>
              <a:rPr lang="tr-TR" sz="2800" b="1" dirty="0"/>
              <a:t>Öğrenci Girişimci bu slaytta ürün ve hizmet faaliyetlerinde ne şekilde para kazanacağını Gelirlerinin ne olacağı, giderlerinin ne olacağını yazarak sunum yapılacaktır</a:t>
            </a:r>
          </a:p>
          <a:p>
            <a:endParaRPr lang="tr-TR" sz="2800" b="1" dirty="0"/>
          </a:p>
          <a:p>
            <a:endParaRPr lang="tr-TR" dirty="0"/>
          </a:p>
          <a:p>
            <a:endParaRPr lang="tr-TR" dirty="0"/>
          </a:p>
        </p:txBody>
      </p:sp>
      <p:pic>
        <p:nvPicPr>
          <p:cNvPr id="8" name="İçerik Yer Tutucusu 7">
            <a:extLst>
              <a:ext uri="{FF2B5EF4-FFF2-40B4-BE49-F238E27FC236}">
                <a16:creationId xmlns:a16="http://schemas.microsoft.com/office/drawing/2014/main" id="{BF785602-69B0-4344-B680-79DC70028A27}"/>
              </a:ext>
            </a:extLst>
          </p:cNvPr>
          <p:cNvPicPr>
            <a:picLocks noGrp="1" noChangeAspect="1"/>
          </p:cNvPicPr>
          <p:nvPr>
            <p:ph idx="1"/>
          </p:nvPr>
        </p:nvPicPr>
        <p:blipFill rotWithShape="1">
          <a:blip r:embed="rId2">
            <a:duotone>
              <a:prstClr val="black"/>
              <a:schemeClr val="accent5">
                <a:tint val="45000"/>
                <a:satMod val="400000"/>
              </a:schemeClr>
            </a:duotone>
          </a:blip>
          <a:srcRect l="11160" t="30668" r="-1638" b="-1577"/>
          <a:stretch/>
        </p:blipFill>
        <p:spPr>
          <a:xfrm>
            <a:off x="6400800" y="158442"/>
            <a:ext cx="5903494" cy="5127542"/>
          </a:xfrm>
          <a:prstGeom prst="rect">
            <a:avLst/>
          </a:prstGeom>
        </p:spPr>
      </p:pic>
    </p:spTree>
    <p:extLst>
      <p:ext uri="{BB962C8B-B14F-4D97-AF65-F5344CB8AC3E}">
        <p14:creationId xmlns:p14="http://schemas.microsoft.com/office/powerpoint/2010/main" val="3892211992"/>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97</TotalTime>
  <Words>318</Words>
  <Application>Microsoft Office PowerPoint</Application>
  <PresentationFormat>Geniş ekran</PresentationFormat>
  <Paragraphs>28</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Calibri Light</vt:lpstr>
      <vt:lpstr>Office Teması</vt:lpstr>
      <vt:lpstr>Girişimci Bilgileri</vt:lpstr>
      <vt:lpstr>Müşteri Grupları</vt:lpstr>
      <vt:lpstr>Dağıtım kanalı</vt:lpstr>
      <vt:lpstr>Müşteri ilişkileri</vt:lpstr>
      <vt:lpstr>Temel Faaliyetler ve Kaynaklar</vt:lpstr>
      <vt:lpstr>Ortaklar ve İşbirlikcileri</vt:lpstr>
      <vt:lpstr>Maliyet Yapısı </vt:lpstr>
      <vt:lpstr>Gelir Akışı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Girişimci Bilgileri</dc:title>
  <dc:creator>selami özal</dc:creator>
  <cp:lastModifiedBy>selami özal</cp:lastModifiedBy>
  <cp:revision>12</cp:revision>
  <dcterms:created xsi:type="dcterms:W3CDTF">2020-05-03T13:58:29Z</dcterms:created>
  <dcterms:modified xsi:type="dcterms:W3CDTF">2020-05-03T15:36:04Z</dcterms:modified>
</cp:coreProperties>
</file>