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897EE-BEC8-441F-913F-DB0C43E14C0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A0C5-63B6-45E0-9332-D0B518B3F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0683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897EE-BEC8-441F-913F-DB0C43E14C0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A0C5-63B6-45E0-9332-D0B518B3F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397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897EE-BEC8-441F-913F-DB0C43E14C0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A0C5-63B6-45E0-9332-D0B518B3F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900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897EE-BEC8-441F-913F-DB0C43E14C0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A0C5-63B6-45E0-9332-D0B518B3F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648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897EE-BEC8-441F-913F-DB0C43E14C0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A0C5-63B6-45E0-9332-D0B518B3F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643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897EE-BEC8-441F-913F-DB0C43E14C0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A0C5-63B6-45E0-9332-D0B518B3F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44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897EE-BEC8-441F-913F-DB0C43E14C0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A0C5-63B6-45E0-9332-D0B518B3F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692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897EE-BEC8-441F-913F-DB0C43E14C0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A0C5-63B6-45E0-9332-D0B518B3F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967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897EE-BEC8-441F-913F-DB0C43E14C0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A0C5-63B6-45E0-9332-D0B518B3F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97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897EE-BEC8-441F-913F-DB0C43E14C0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A0C5-63B6-45E0-9332-D0B518B3F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758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897EE-BEC8-441F-913F-DB0C43E14C0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4A0C5-63B6-45E0-9332-D0B518B3F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4130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97EE-BEC8-441F-913F-DB0C43E14C0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4A0C5-63B6-45E0-9332-D0B518B3FB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386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Teori Nedir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Aydınlanma Dönemi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0751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 nasıl mümkündür?</a:t>
            </a:r>
          </a:p>
          <a:p>
            <a:r>
              <a:rPr lang="tr-TR" dirty="0" smtClean="0"/>
              <a:t>Toplumu bir arada tutan şey nedir?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Modern çağa özgü toplumun kuramları </a:t>
            </a:r>
          </a:p>
          <a:p>
            <a:r>
              <a:rPr lang="tr-TR" dirty="0" smtClean="0"/>
              <a:t>Modern eylem ve gelecek odaklıdır</a:t>
            </a:r>
          </a:p>
          <a:p>
            <a:r>
              <a:rPr lang="tr-TR" dirty="0" smtClean="0"/>
              <a:t>Bu bağlamdaki tartışmalar </a:t>
            </a:r>
            <a:r>
              <a:rPr lang="tr-TR" dirty="0" err="1" smtClean="0"/>
              <a:t>modernizmin</a:t>
            </a:r>
            <a:r>
              <a:rPr lang="tr-TR" dirty="0" smtClean="0"/>
              <a:t> iyi bir yaşam vadetmesi ancak bunu herkese eşit dağıtmaması sorunsalı üzerinden gelişir.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1657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Aydınlanma dönemi iki ana akımdan oluşur; </a:t>
            </a:r>
          </a:p>
          <a:p>
            <a:r>
              <a:rPr lang="tr-TR" dirty="0" smtClean="0"/>
              <a:t>Objektivizm ve sosyal merkezli</a:t>
            </a:r>
          </a:p>
        </p:txBody>
      </p:sp>
    </p:spTree>
    <p:extLst>
      <p:ext uri="{BB962C8B-B14F-4D97-AF65-F5344CB8AC3E}">
        <p14:creationId xmlns:p14="http://schemas.microsoft.com/office/powerpoint/2010/main" val="3528559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Objektivizm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Rasyonalizm </a:t>
            </a:r>
          </a:p>
          <a:p>
            <a:r>
              <a:rPr lang="tr-TR" dirty="0" smtClean="0"/>
              <a:t>Aklı merkeze almak </a:t>
            </a:r>
          </a:p>
          <a:p>
            <a:r>
              <a:rPr lang="tr-TR" dirty="0" smtClean="0"/>
              <a:t>Din ve politik felsefenin önermeleri geçersiz kabul edilir</a:t>
            </a:r>
          </a:p>
          <a:p>
            <a:r>
              <a:rPr lang="tr-TR" dirty="0" smtClean="0"/>
              <a:t>Bilgi bilenden bağımsızdır düşüncesi</a:t>
            </a:r>
          </a:p>
        </p:txBody>
      </p:sp>
    </p:spTree>
    <p:extLst>
      <p:ext uri="{BB962C8B-B14F-4D97-AF65-F5344CB8AC3E}">
        <p14:creationId xmlns:p14="http://schemas.microsoft.com/office/powerpoint/2010/main" val="4038379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Objektivizm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Amprisizm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Dünyayı görebildiğimiz kadarıyla anlayabiliriz temel düşüncesine dayalıdır.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923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Merkezli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 yalnızca toplum tarafından şekillendirilir</a:t>
            </a:r>
          </a:p>
          <a:p>
            <a:r>
              <a:rPr lang="tr-TR" dirty="0" smtClean="0"/>
              <a:t>Bireysellik eleştirilir</a:t>
            </a:r>
          </a:p>
          <a:p>
            <a:r>
              <a:rPr lang="tr-TR" dirty="0" smtClean="0"/>
              <a:t>Birey bir dilin ve belirli kuralların, sosyal yapının içine doğar. </a:t>
            </a:r>
          </a:p>
          <a:p>
            <a:r>
              <a:rPr lang="tr-TR" dirty="0" smtClean="0"/>
              <a:t>İnsanları tamamen şekillendiren şey kültürdür.  </a:t>
            </a:r>
          </a:p>
        </p:txBody>
      </p:sp>
    </p:spTree>
    <p:extLst>
      <p:ext uri="{BB962C8B-B14F-4D97-AF65-F5344CB8AC3E}">
        <p14:creationId xmlns:p14="http://schemas.microsoft.com/office/powerpoint/2010/main" val="147502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Merkezli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Devrimci Gelenek </a:t>
            </a:r>
          </a:p>
          <a:p>
            <a:r>
              <a:rPr lang="tr-TR" dirty="0" smtClean="0"/>
              <a:t>Radikal özgürlükçüler</a:t>
            </a:r>
          </a:p>
          <a:p>
            <a:r>
              <a:rPr lang="tr-TR" dirty="0" smtClean="0"/>
              <a:t>Radikal eşitlikçi jakobenler</a:t>
            </a:r>
          </a:p>
          <a:p>
            <a:r>
              <a:rPr lang="tr-TR" dirty="0" smtClean="0"/>
              <a:t>Otantik toplumcular</a:t>
            </a:r>
          </a:p>
          <a:p>
            <a:r>
              <a:rPr lang="tr-TR" dirty="0" smtClean="0"/>
              <a:t>Sosyalistler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4418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Romantisizm</a:t>
            </a:r>
            <a:r>
              <a:rPr lang="tr-TR" dirty="0" smtClean="0"/>
              <a:t> </a:t>
            </a:r>
          </a:p>
          <a:p>
            <a:r>
              <a:rPr lang="tr-TR" dirty="0" smtClean="0"/>
              <a:t>Öznellik ve görecelik merkezdedir</a:t>
            </a:r>
          </a:p>
          <a:p>
            <a:r>
              <a:rPr lang="tr-TR" dirty="0" smtClean="0"/>
              <a:t>Rasyonalizm ve </a:t>
            </a:r>
            <a:r>
              <a:rPr lang="tr-TR" dirty="0" err="1" smtClean="0"/>
              <a:t>araçsallığın</a:t>
            </a:r>
            <a:r>
              <a:rPr lang="tr-TR" dirty="0" smtClean="0"/>
              <a:t> karşısındadır</a:t>
            </a:r>
          </a:p>
          <a:p>
            <a:pPr marL="0" indent="0">
              <a:buNone/>
            </a:pPr>
            <a:r>
              <a:rPr lang="tr-TR" dirty="0" smtClean="0"/>
              <a:t>	«Biz insanız, her şeyi rasyonalizmle yapmıyoruz»</a:t>
            </a:r>
          </a:p>
          <a:p>
            <a:r>
              <a:rPr lang="tr-TR" dirty="0" smtClean="0"/>
              <a:t>Fransız devrimi insanlığa özgürlüğe götürmemiştir düşüncesi </a:t>
            </a:r>
          </a:p>
          <a:p>
            <a:r>
              <a:rPr lang="tr-TR" dirty="0" smtClean="0"/>
              <a:t>Sanatsallık ön plana çıkmıştır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8174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dönüşümlerin entelektüel çocuğu : Sosyal Teori </a:t>
            </a:r>
          </a:p>
          <a:p>
            <a:r>
              <a:rPr lang="tr-TR" dirty="0" smtClean="0"/>
              <a:t>Aydınlanmanın Vaadi; «Hepiniz çok mutlu olacaksınız», savaşlar ortadan kalacak, rasyonel düşünme teknolojik gelişmeleri getirecek ve her türlü sorunun çözümü bu yolla bulunabilecek.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4380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163</Words>
  <Application>Microsoft Office PowerPoint</Application>
  <PresentationFormat>Geniş ekran</PresentationFormat>
  <Paragraphs>38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Sosyal Teori Nedir</vt:lpstr>
      <vt:lpstr>PowerPoint Sunusu</vt:lpstr>
      <vt:lpstr>PowerPoint Sunusu</vt:lpstr>
      <vt:lpstr>Objektivizm</vt:lpstr>
      <vt:lpstr>Objektivizm</vt:lpstr>
      <vt:lpstr>Sosyal Merkezli </vt:lpstr>
      <vt:lpstr>Sosyal Merkezli 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Teori Nedir</dc:title>
  <dc:creator>Bd2_bb2</dc:creator>
  <cp:lastModifiedBy>Bd2_bb2</cp:lastModifiedBy>
  <cp:revision>7</cp:revision>
  <dcterms:created xsi:type="dcterms:W3CDTF">2017-11-16T09:24:41Z</dcterms:created>
  <dcterms:modified xsi:type="dcterms:W3CDTF">2017-11-16T11:12:23Z</dcterms:modified>
</cp:coreProperties>
</file>