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0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CB99F-ABC4-48A2-AF43-4E0532DA682D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67FA6-F24F-4229-A7B0-BC8F25346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83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2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8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5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7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4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7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40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80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6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3289611"/>
            <a:ext cx="12192000" cy="1001781"/>
          </a:xfrm>
        </p:spPr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(sembol ve bağlantı uçları, eşdeğer devre)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07007" y="4347147"/>
            <a:ext cx="9861429" cy="771763"/>
          </a:xfrm>
        </p:spPr>
        <p:txBody>
          <a:bodyPr/>
          <a:lstStyle/>
          <a:p>
            <a:r>
              <a:rPr lang="tr-TR" dirty="0"/>
              <a:t>NET 115- Temel </a:t>
            </a:r>
            <a:r>
              <a:rPr lang="tr-TR" dirty="0" smtClean="0"/>
              <a:t>Elektronik</a:t>
            </a:r>
          </a:p>
          <a:p>
            <a:r>
              <a:rPr lang="tr-TR" dirty="0" err="1" smtClean="0"/>
              <a:t>Ö</a:t>
            </a:r>
            <a:r>
              <a:rPr lang="tr-TR" cap="none" dirty="0" err="1" smtClean="0"/>
              <a:t>ğr</a:t>
            </a:r>
            <a:r>
              <a:rPr lang="tr-TR" dirty="0"/>
              <a:t>. G</a:t>
            </a:r>
            <a:r>
              <a:rPr lang="tr-TR" cap="none" dirty="0"/>
              <a:t>ör</a:t>
            </a:r>
            <a:r>
              <a:rPr lang="tr-TR" dirty="0"/>
              <a:t>. </a:t>
            </a:r>
            <a:r>
              <a:rPr lang="tr-TR" dirty="0" smtClean="0"/>
              <a:t>Nuri Furkan koçak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6499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(eşdeğer devre)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015234"/>
            <a:ext cx="8604281" cy="36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(eşdeğer devre)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37721"/>
            <a:ext cx="6184466" cy="44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(eşdeğer devre)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29612"/>
            <a:ext cx="8671188" cy="44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(eşdeğer devre)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1799"/>
            <a:ext cx="4806128" cy="18169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12" y="1851799"/>
            <a:ext cx="6299988" cy="37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(eşdeğer devre)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3975"/>
            <a:ext cx="8615432" cy="44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94135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mtClean="0"/>
              <a:t> </a:t>
            </a:r>
            <a:r>
              <a:rPr lang="tr-TR" smtClean="0"/>
              <a:t>Doç. </a:t>
            </a:r>
            <a:r>
              <a:rPr lang="tr-TR" dirty="0"/>
              <a:t>Dr. A.B. YILDIZ, Elektrik Devreleri-1, Volga yayıncılık, 2015. 	</a:t>
            </a:r>
          </a:p>
          <a:p>
            <a:pPr marL="457200" indent="-457200">
              <a:buAutoNum type="arabicPeriod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432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</a:t>
            </a:r>
            <a:r>
              <a:rPr lang="tr-TR" dirty="0" smtClean="0"/>
              <a:t>yükselteçler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39486"/>
            <a:ext cx="7790242" cy="44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(sembol ve bağlantı </a:t>
            </a:r>
            <a:r>
              <a:rPr lang="tr-TR" dirty="0" smtClean="0"/>
              <a:t>uçları)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38325"/>
            <a:ext cx="6820086" cy="44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(sembol ve bağlantı </a:t>
            </a:r>
            <a:r>
              <a:rPr lang="tr-TR" dirty="0" smtClean="0"/>
              <a:t>uçları)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9328"/>
            <a:ext cx="7567218" cy="41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4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(sembol ve bağlantı </a:t>
            </a:r>
            <a:r>
              <a:rPr lang="tr-TR" dirty="0" smtClean="0"/>
              <a:t>uçları)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96744"/>
            <a:ext cx="8258593" cy="43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(sembol ve bağlantı </a:t>
            </a:r>
            <a:r>
              <a:rPr lang="tr-TR" dirty="0" smtClean="0"/>
              <a:t>uçları)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5147"/>
            <a:ext cx="7396899" cy="40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(sembol ve bağlantı </a:t>
            </a:r>
            <a:r>
              <a:rPr lang="tr-TR" dirty="0" smtClean="0"/>
              <a:t>uçları)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9106"/>
            <a:ext cx="6965052" cy="44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(eşdeğer devre)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38325"/>
            <a:ext cx="10068040" cy="40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(eşdeğer devre)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9106"/>
            <a:ext cx="6965052" cy="44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acik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acik" id="{5FBA6BAB-3C3C-467B-A92E-FE4BE3482913}" vid="{13BE5C17-C18C-4C10-8ECA-B8C51E3C202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124</Words>
  <Application>Microsoft Office PowerPoint</Application>
  <PresentationFormat>Geniş ekran</PresentationFormat>
  <Paragraphs>18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Calibri</vt:lpstr>
      <vt:lpstr>Times New Roman</vt:lpstr>
      <vt:lpstr>temaacik</vt:lpstr>
      <vt:lpstr>İşlemsel yükselteçler (sembol ve bağlantı uçları, eşdeğer devre)</vt:lpstr>
      <vt:lpstr>İşlemsel yükselteçler</vt:lpstr>
      <vt:lpstr>İşlemsel yükselteçler (sembol ve bağlantı uçları)</vt:lpstr>
      <vt:lpstr>İşlemsel yükselteçler (sembol ve bağlantı uçları)</vt:lpstr>
      <vt:lpstr>İşlemsel yükselteçler (sembol ve bağlantı uçları)</vt:lpstr>
      <vt:lpstr>İşlemsel yükselteçler (sembol ve bağlantı uçları)</vt:lpstr>
      <vt:lpstr>İşlemsel yükselteçler (sembol ve bağlantı uçları)</vt:lpstr>
      <vt:lpstr>İşlemsel yükselteçler (eşdeğer devre)</vt:lpstr>
      <vt:lpstr>İşlemsel yükselteçler (eşdeğer devre)</vt:lpstr>
      <vt:lpstr>İşlemsel yükselteçler (eşdeğer devre)</vt:lpstr>
      <vt:lpstr>İşlemsel yükselteçler (eşdeğer devre)</vt:lpstr>
      <vt:lpstr>İşlemsel yükselteçler (eşdeğer devre)</vt:lpstr>
      <vt:lpstr>İşlemsel yükselteçler (eşdeğer devre)</vt:lpstr>
      <vt:lpstr>İşlemsel yükselteçler (eşdeğer devre)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NBP103-Programlama Temelleri Ders Notu</dc:title>
  <dc:creator>BAP2</dc:creator>
  <cp:lastModifiedBy>Furkan KOÇAK</cp:lastModifiedBy>
  <cp:revision>143</cp:revision>
  <dcterms:created xsi:type="dcterms:W3CDTF">2017-11-13T19:25:20Z</dcterms:created>
  <dcterms:modified xsi:type="dcterms:W3CDTF">2020-01-25T12:31:29Z</dcterms:modified>
</cp:coreProperties>
</file>