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0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289611"/>
            <a:ext cx="12192000" cy="1001781"/>
          </a:xfrm>
        </p:spPr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(sembol ve bağlantı uçları, eşdeğer devre)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015234"/>
            <a:ext cx="8604281" cy="36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6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7721"/>
            <a:ext cx="6184466" cy="445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5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9612"/>
            <a:ext cx="8671188" cy="445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7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1799"/>
            <a:ext cx="4806128" cy="181695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012" y="1851799"/>
            <a:ext cx="6299988" cy="37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3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3975"/>
            <a:ext cx="8615432" cy="440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3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mtClean="0"/>
              <a:t> </a:t>
            </a:r>
            <a:r>
              <a:rPr lang="tr-TR" smtClean="0"/>
              <a:t>Doç. </a:t>
            </a:r>
            <a:r>
              <a:rPr lang="tr-TR" dirty="0"/>
              <a:t>Dr. A.B. YILDIZ, Elektrik Devreleri-1, Volga yayıncılık, 2015. 	</a:t>
            </a:r>
          </a:p>
          <a:p>
            <a:pPr marL="457200" indent="-457200"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</a:t>
            </a:r>
            <a:r>
              <a:rPr lang="tr-TR" dirty="0" smtClean="0"/>
              <a:t>yükselteçler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9486"/>
            <a:ext cx="7790242" cy="445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(sembol ve bağlantı </a:t>
            </a:r>
            <a:r>
              <a:rPr lang="tr-TR" dirty="0" smtClean="0"/>
              <a:t>uçları)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8325"/>
            <a:ext cx="6820086" cy="445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2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(sembol ve bağlantı </a:t>
            </a:r>
            <a:r>
              <a:rPr lang="tr-TR" dirty="0" smtClean="0"/>
              <a:t>uçları)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9328"/>
            <a:ext cx="7567218" cy="418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4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(sembol ve bağlantı </a:t>
            </a:r>
            <a:r>
              <a:rPr lang="tr-TR" dirty="0" smtClean="0"/>
              <a:t>uçları)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96744"/>
            <a:ext cx="8258593" cy="43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(sembol ve bağlantı </a:t>
            </a:r>
            <a:r>
              <a:rPr lang="tr-TR" dirty="0" smtClean="0"/>
              <a:t>uçları)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5147"/>
            <a:ext cx="7396899" cy="401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1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(sembol ve bağlantı </a:t>
            </a:r>
            <a:r>
              <a:rPr lang="tr-TR" dirty="0" smtClean="0"/>
              <a:t>uçları)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9106"/>
            <a:ext cx="6965052" cy="44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1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8325"/>
            <a:ext cx="10068040" cy="402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0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(eşdeğer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9106"/>
            <a:ext cx="6965052" cy="44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0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2698</TotalTime>
  <Words>124</Words>
  <Application>Microsoft Office PowerPoint</Application>
  <PresentationFormat>Geniş ekran</PresentationFormat>
  <Paragraphs>18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Calibri</vt:lpstr>
      <vt:lpstr>Times New Roman</vt:lpstr>
      <vt:lpstr>temaacik</vt:lpstr>
      <vt:lpstr>İşlemsel yükselteçler (sembol ve bağlantı uçları, eşdeğer devre)</vt:lpstr>
      <vt:lpstr>İşlemsel yükselteçler</vt:lpstr>
      <vt:lpstr>İşlemsel yükselteçler (sembol ve bağlantı uçları)</vt:lpstr>
      <vt:lpstr>İşlemsel yükselteçler (sembol ve bağlantı uçları)</vt:lpstr>
      <vt:lpstr>İşlemsel yükselteçler (sembol ve bağlantı uçları)</vt:lpstr>
      <vt:lpstr>İşlemsel yükselteçler (sembol ve bağlantı uçları)</vt:lpstr>
      <vt:lpstr>İşlemsel yükselteçler (sembol ve bağlantı uçları)</vt:lpstr>
      <vt:lpstr>İşlemsel yükselteçler (eşdeğer devre)</vt:lpstr>
      <vt:lpstr>İşlemsel yükselteçler (eşdeğer devre)</vt:lpstr>
      <vt:lpstr>İşlemsel yükselteçler (eşdeğer devre)</vt:lpstr>
      <vt:lpstr>İşlemsel yükselteçler (eşdeğer devre)</vt:lpstr>
      <vt:lpstr>İşlemsel yükselteçler (eşdeğer devre)</vt:lpstr>
      <vt:lpstr>İşlemsel yükselteçler (eşdeğer devre)</vt:lpstr>
      <vt:lpstr>İşlemsel yükselteçler (eşdeğer devre)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143</cp:revision>
  <dcterms:created xsi:type="dcterms:W3CDTF">2017-11-13T19:25:20Z</dcterms:created>
  <dcterms:modified xsi:type="dcterms:W3CDTF">2020-01-25T12:31:29Z</dcterms:modified>
</cp:coreProperties>
</file>