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400" r:id="rId2"/>
    <p:sldId id="373" r:id="rId3"/>
    <p:sldId id="374" r:id="rId4"/>
    <p:sldId id="401" r:id="rId5"/>
    <p:sldId id="455" r:id="rId6"/>
    <p:sldId id="456" r:id="rId7"/>
    <p:sldId id="457" r:id="rId8"/>
    <p:sldId id="458" r:id="rId9"/>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FF"/>
    <a:srgbClr val="FFFF66"/>
    <a:srgbClr val="FFCC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9" autoAdjust="0"/>
    <p:restoredTop sz="94660"/>
  </p:normalViewPr>
  <p:slideViewPr>
    <p:cSldViewPr>
      <p:cViewPr varScale="1">
        <p:scale>
          <a:sx n="86" d="100"/>
          <a:sy n="86" d="100"/>
        </p:scale>
        <p:origin x="151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7 Dikdörtgen"/>
          <p:cNvSpPr/>
          <p:nvPr/>
        </p:nvSpPr>
        <p:spPr>
          <a:xfrm flipH="1">
            <a:off x="2660650" y="635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6" name="7 Dikdörtgen"/>
          <p:cNvSpPr/>
          <p:nvPr userDrawn="1"/>
        </p:nvSpPr>
        <p:spPr>
          <a:xfrm>
            <a:off x="6867468" y="6351610"/>
            <a:ext cx="1854895" cy="311667"/>
          </a:xfrm>
          <a:prstGeom prst="rect">
            <a:avLst/>
          </a:prstGeom>
        </p:spPr>
        <p:txBody>
          <a:bodyPr wrap="none">
            <a:spAutoFit/>
          </a:bodyPr>
          <a:lstStyle/>
          <a:p>
            <a:pPr eaLnBrk="1" fontAlgn="auto" hangingPunct="1">
              <a:spcBef>
                <a:spcPts val="0"/>
              </a:spcBef>
              <a:spcAft>
                <a:spcPts val="0"/>
              </a:spcAft>
              <a:defRPr/>
            </a:pP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www.</a:t>
            </a:r>
            <a:r>
              <a:rPr lang="tr-TR"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nuranyildiz</a:t>
            </a: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.com</a:t>
            </a:r>
          </a:p>
        </p:txBody>
      </p:sp>
      <p:pic>
        <p:nvPicPr>
          <p:cNvPr id="7" name="Picture 3" descr="C:\Program Files\Microsoft Office\MEDIA\OFFICE12\Lines\BD21338_.gif"/>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27313" y="6524625"/>
            <a:ext cx="4286250"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11 Başlık"/>
          <p:cNvSpPr>
            <a:spLocks noGrp="1"/>
          </p:cNvSpPr>
          <p:nvPr>
            <p:ph type="ctrTitle"/>
          </p:nvPr>
        </p:nvSpPr>
        <p:spPr>
          <a:xfrm>
            <a:off x="3366868" y="533400"/>
            <a:ext cx="5105400" cy="2868168"/>
          </a:xfrm>
        </p:spPr>
        <p:txBody>
          <a:bodyPr>
            <a:noAutofit/>
          </a:bodyPr>
          <a:lstStyle>
            <a:lvl1pPr algn="r">
              <a:defRPr sz="4200" b="1"/>
            </a:lvl1pPr>
            <a:extLst/>
          </a:lstStyle>
          <a:p>
            <a:r>
              <a:rPr lang="tr-TR" smtClean="0"/>
              <a:t>Asıl başlık stili için tıklatın</a:t>
            </a:r>
            <a:endParaRPr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8" name="30 Veri Yer Tutucusu"/>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FC37AE9C-DE54-4759-ABEC-C0A1EEF6D8E9}" type="datetimeFigureOut">
              <a:rPr lang="tr-TR"/>
              <a:pPr>
                <a:defRPr/>
              </a:pPr>
              <a:t>30.06.2020</a:t>
            </a:fld>
            <a:endParaRPr lang="tr-TR"/>
          </a:p>
        </p:txBody>
      </p:sp>
      <p:sp>
        <p:nvSpPr>
          <p:cNvPr id="9" name="17 Altbilgi Yer Tutucusu"/>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tr-TR"/>
          </a:p>
        </p:txBody>
      </p:sp>
      <p:sp>
        <p:nvSpPr>
          <p:cNvPr id="10" name="28 Slayt Numarası Yer Tutucusu"/>
          <p:cNvSpPr>
            <a:spLocks noGrp="1"/>
          </p:cNvSpPr>
          <p:nvPr>
            <p:ph type="sldNum" sz="quarter" idx="12"/>
          </p:nvPr>
        </p:nvSpPr>
        <p:spPr>
          <a:xfrm>
            <a:off x="7880350" y="6556375"/>
            <a:ext cx="588963" cy="228600"/>
          </a:xfrm>
        </p:spPr>
        <p:txBody>
          <a:bodyPr/>
          <a:lstStyle>
            <a:lvl1pPr>
              <a:defRPr>
                <a:solidFill>
                  <a:srgbClr val="FFFFFF"/>
                </a:solidFill>
              </a:defRPr>
            </a:lvl1pPr>
          </a:lstStyle>
          <a:p>
            <a:pPr>
              <a:defRPr/>
            </a:pPr>
            <a:fld id="{135098E7-7BD1-4078-B411-B1DB54050E8E}" type="slidenum">
              <a:rPr lang="tr-TR" altLang="tr-TR"/>
              <a:pPr>
                <a:defRPr/>
              </a:pPr>
              <a:t>‹#›</a:t>
            </a:fld>
            <a:endParaRPr lang="tr-TR" altLang="tr-TR"/>
          </a:p>
        </p:txBody>
      </p:sp>
    </p:spTree>
    <p:extLst>
      <p:ext uri="{BB962C8B-B14F-4D97-AF65-F5344CB8AC3E}">
        <p14:creationId xmlns:p14="http://schemas.microsoft.com/office/powerpoint/2010/main" val="186266447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6 Veri Yer Tutucusu"/>
          <p:cNvSpPr>
            <a:spLocks noGrp="1"/>
          </p:cNvSpPr>
          <p:nvPr>
            <p:ph type="dt" sz="half" idx="10"/>
          </p:nvPr>
        </p:nvSpPr>
        <p:spPr/>
        <p:txBody>
          <a:bodyPr/>
          <a:lstStyle>
            <a:lvl1pPr>
              <a:defRPr/>
            </a:lvl1pPr>
          </a:lstStyle>
          <a:p>
            <a:pPr>
              <a:defRPr/>
            </a:pPr>
            <a:fld id="{1B69C3CC-8FAF-45AE-97A1-BB42F94F2E08}" type="datetimeFigureOut">
              <a:rPr lang="tr-TR"/>
              <a:pPr>
                <a:defRPr/>
              </a:pPr>
              <a:t>30.06.2020</a:t>
            </a:fld>
            <a:endParaRPr lang="tr-TR"/>
          </a:p>
        </p:txBody>
      </p:sp>
      <p:sp>
        <p:nvSpPr>
          <p:cNvPr id="5" name="3 Altbilgi Yer Tutucusu"/>
          <p:cNvSpPr>
            <a:spLocks noGrp="1"/>
          </p:cNvSpPr>
          <p:nvPr>
            <p:ph type="ftr" sz="quarter" idx="11"/>
          </p:nvPr>
        </p:nvSpPr>
        <p:spPr/>
        <p:txBody>
          <a:bodyPr/>
          <a:lstStyle>
            <a:lvl1pPr>
              <a:defRPr/>
            </a:lvl1pPr>
          </a:lstStyle>
          <a:p>
            <a:pPr>
              <a:defRPr/>
            </a:pPr>
            <a:endParaRPr lang="tr-TR"/>
          </a:p>
        </p:txBody>
      </p:sp>
      <p:sp>
        <p:nvSpPr>
          <p:cNvPr id="6" name="15 Slayt Numarası Yer Tutucusu"/>
          <p:cNvSpPr>
            <a:spLocks noGrp="1"/>
          </p:cNvSpPr>
          <p:nvPr>
            <p:ph type="sldNum" sz="quarter" idx="12"/>
          </p:nvPr>
        </p:nvSpPr>
        <p:spPr/>
        <p:txBody>
          <a:bodyPr/>
          <a:lstStyle>
            <a:lvl1pPr>
              <a:defRPr/>
            </a:lvl1pPr>
          </a:lstStyle>
          <a:p>
            <a:pPr>
              <a:defRPr/>
            </a:pPr>
            <a:fld id="{B953078C-AAD6-4685-93A3-1C8D756F284A}" type="slidenum">
              <a:rPr lang="tr-TR" altLang="tr-TR"/>
              <a:pPr>
                <a:defRPr/>
              </a:pPr>
              <a:t>‹#›</a:t>
            </a:fld>
            <a:endParaRPr lang="tr-TR" altLang="tr-TR"/>
          </a:p>
        </p:txBody>
      </p:sp>
    </p:spTree>
    <p:extLst>
      <p:ext uri="{BB962C8B-B14F-4D97-AF65-F5344CB8AC3E}">
        <p14:creationId xmlns:p14="http://schemas.microsoft.com/office/powerpoint/2010/main" val="152958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42"/>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a:xfrm>
            <a:off x="4243388" y="6557963"/>
            <a:ext cx="2001837" cy="227012"/>
          </a:xfrm>
        </p:spPr>
        <p:txBody>
          <a:bodyPr/>
          <a:lstStyle>
            <a:lvl1pPr>
              <a:defRPr/>
            </a:lvl1pPr>
            <a:extLst/>
          </a:lstStyle>
          <a:p>
            <a:pPr>
              <a:defRPr/>
            </a:pPr>
            <a:fld id="{05FFAD98-2CA2-4423-BF83-B41472FA1A7D}" type="datetimeFigureOut">
              <a:rPr lang="tr-TR"/>
              <a:pPr>
                <a:defRPr/>
              </a:pPr>
              <a:t>30.06.2020</a:t>
            </a:fld>
            <a:endParaRPr lang="tr-TR"/>
          </a:p>
        </p:txBody>
      </p:sp>
      <p:sp>
        <p:nvSpPr>
          <p:cNvPr id="5" name="4 Altbilgi Yer Tutucusu"/>
          <p:cNvSpPr>
            <a:spLocks noGrp="1"/>
          </p:cNvSpPr>
          <p:nvPr>
            <p:ph type="ftr" sz="quarter" idx="11"/>
          </p:nvPr>
        </p:nvSpPr>
        <p:spPr>
          <a:xfrm>
            <a:off x="457200" y="6556375"/>
            <a:ext cx="3657600" cy="228600"/>
          </a:xfrm>
        </p:spPr>
        <p:txBody>
          <a:bodyPr/>
          <a:lstStyle>
            <a:lvl1pPr>
              <a:defRPr/>
            </a:lvl1pPr>
            <a:extLst/>
          </a:lstStyle>
          <a:p>
            <a:pPr>
              <a:defRPr/>
            </a:pPr>
            <a:endParaRPr lang="tr-TR"/>
          </a:p>
        </p:txBody>
      </p:sp>
      <p:sp>
        <p:nvSpPr>
          <p:cNvPr id="6" name="5 Slayt Numarası Yer Tutucusu"/>
          <p:cNvSpPr>
            <a:spLocks noGrp="1"/>
          </p:cNvSpPr>
          <p:nvPr>
            <p:ph type="sldNum" sz="quarter" idx="12"/>
          </p:nvPr>
        </p:nvSpPr>
        <p:spPr>
          <a:xfrm>
            <a:off x="6254750" y="6553200"/>
            <a:ext cx="587375" cy="228600"/>
          </a:xfrm>
        </p:spPr>
        <p:txBody>
          <a:bodyPr/>
          <a:lstStyle>
            <a:lvl1pPr>
              <a:defRPr/>
            </a:lvl1pPr>
          </a:lstStyle>
          <a:p>
            <a:pPr>
              <a:defRPr/>
            </a:pPr>
            <a:fld id="{BA82C51D-53CD-4F2C-8BE1-43AC34964124}" type="slidenum">
              <a:rPr lang="tr-TR" altLang="tr-TR"/>
              <a:pPr>
                <a:defRPr/>
              </a:pPr>
              <a:t>‹#›</a:t>
            </a:fld>
            <a:endParaRPr lang="tr-TR" altLang="tr-TR"/>
          </a:p>
        </p:txBody>
      </p:sp>
    </p:spTree>
    <p:extLst>
      <p:ext uri="{BB962C8B-B14F-4D97-AF65-F5344CB8AC3E}">
        <p14:creationId xmlns:p14="http://schemas.microsoft.com/office/powerpoint/2010/main" val="1278435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6 Veri Yer Tutucusu"/>
          <p:cNvSpPr>
            <a:spLocks noGrp="1"/>
          </p:cNvSpPr>
          <p:nvPr>
            <p:ph type="dt" sz="half" idx="10"/>
          </p:nvPr>
        </p:nvSpPr>
        <p:spPr/>
        <p:txBody>
          <a:bodyPr/>
          <a:lstStyle>
            <a:lvl1pPr>
              <a:defRPr/>
            </a:lvl1pPr>
          </a:lstStyle>
          <a:p>
            <a:pPr>
              <a:defRPr/>
            </a:pPr>
            <a:fld id="{D161C1F3-A7E2-4620-90A8-D682CA881E9B}" type="datetimeFigureOut">
              <a:rPr lang="tr-TR"/>
              <a:pPr>
                <a:defRPr/>
              </a:pPr>
              <a:t>30.06.2020</a:t>
            </a:fld>
            <a:endParaRPr lang="tr-TR"/>
          </a:p>
        </p:txBody>
      </p:sp>
      <p:sp>
        <p:nvSpPr>
          <p:cNvPr id="5" name="3 Altbilgi Yer Tutucusu"/>
          <p:cNvSpPr>
            <a:spLocks noGrp="1"/>
          </p:cNvSpPr>
          <p:nvPr>
            <p:ph type="ftr" sz="quarter" idx="11"/>
          </p:nvPr>
        </p:nvSpPr>
        <p:spPr/>
        <p:txBody>
          <a:bodyPr/>
          <a:lstStyle>
            <a:lvl1pPr>
              <a:defRPr/>
            </a:lvl1pPr>
          </a:lstStyle>
          <a:p>
            <a:pPr>
              <a:defRPr/>
            </a:pPr>
            <a:endParaRPr lang="tr-TR"/>
          </a:p>
        </p:txBody>
      </p:sp>
      <p:sp>
        <p:nvSpPr>
          <p:cNvPr id="6" name="15 Slayt Numarası Yer Tutucusu"/>
          <p:cNvSpPr>
            <a:spLocks noGrp="1"/>
          </p:cNvSpPr>
          <p:nvPr>
            <p:ph type="sldNum" sz="quarter" idx="12"/>
          </p:nvPr>
        </p:nvSpPr>
        <p:spPr/>
        <p:txBody>
          <a:bodyPr/>
          <a:lstStyle>
            <a:lvl1pPr>
              <a:defRPr/>
            </a:lvl1pPr>
          </a:lstStyle>
          <a:p>
            <a:pPr>
              <a:defRPr/>
            </a:pPr>
            <a:fld id="{F0D4004F-B6BA-44A1-8356-8C8F16C6CE81}" type="slidenum">
              <a:rPr lang="tr-TR" altLang="tr-TR"/>
              <a:pPr>
                <a:defRPr/>
              </a:pPr>
              <a:t>‹#›</a:t>
            </a:fld>
            <a:endParaRPr lang="tr-TR" altLang="tr-TR"/>
          </a:p>
        </p:txBody>
      </p:sp>
    </p:spTree>
    <p:extLst>
      <p:ext uri="{BB962C8B-B14F-4D97-AF65-F5344CB8AC3E}">
        <p14:creationId xmlns:p14="http://schemas.microsoft.com/office/powerpoint/2010/main" val="222343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anchor="t"/>
          <a:lstStyle>
            <a:lvl1pPr algn="r">
              <a:buNone/>
              <a:defRPr sz="4200" b="1" cap="all"/>
            </a:lvl1pPr>
            <a:extLst/>
          </a:lstStyle>
          <a:p>
            <a:r>
              <a:rPr lang="tr-TR" smtClean="0"/>
              <a:t>Asıl başlık stili için tıklatın</a:t>
            </a:r>
            <a:endParaRPr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4" name="3 Veri Yer Tutucusu"/>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180448A0-2C91-494C-A16E-EB2AAD685553}" type="datetimeFigureOut">
              <a:rPr lang="tr-TR"/>
              <a:pPr>
                <a:defRPr/>
              </a:pPr>
              <a:t>30.06.2020</a:t>
            </a:fld>
            <a:endParaRPr lang="tr-TR"/>
          </a:p>
        </p:txBody>
      </p:sp>
      <p:sp>
        <p:nvSpPr>
          <p:cNvPr id="5" name="4 Altbilgi Yer Tutucusu"/>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tr-TR"/>
          </a:p>
        </p:txBody>
      </p:sp>
      <p:sp>
        <p:nvSpPr>
          <p:cNvPr id="6" name="5 Slayt Numarası Yer Tutucusu"/>
          <p:cNvSpPr>
            <a:spLocks noGrp="1"/>
          </p:cNvSpPr>
          <p:nvPr>
            <p:ph type="sldNum" sz="quarter" idx="12"/>
          </p:nvPr>
        </p:nvSpPr>
        <p:spPr>
          <a:xfrm>
            <a:off x="6734175" y="6554788"/>
            <a:ext cx="587375" cy="228600"/>
          </a:xfrm>
        </p:spPr>
        <p:txBody>
          <a:bodyPr/>
          <a:lstStyle>
            <a:lvl1pPr>
              <a:defRPr/>
            </a:lvl1pPr>
          </a:lstStyle>
          <a:p>
            <a:pPr>
              <a:defRPr/>
            </a:pPr>
            <a:fld id="{9689E939-F5A2-4B44-8EF5-F4078288077B}" type="slidenum">
              <a:rPr lang="tr-TR" altLang="tr-TR"/>
              <a:pPr>
                <a:defRPr/>
              </a:pPr>
              <a:t>‹#›</a:t>
            </a:fld>
            <a:endParaRPr lang="tr-TR" altLang="tr-TR"/>
          </a:p>
        </p:txBody>
      </p:sp>
    </p:spTree>
    <p:extLst>
      <p:ext uri="{BB962C8B-B14F-4D97-AF65-F5344CB8AC3E}">
        <p14:creationId xmlns:p14="http://schemas.microsoft.com/office/powerpoint/2010/main" val="412616040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6 Veri Yer Tutucusu"/>
          <p:cNvSpPr>
            <a:spLocks noGrp="1"/>
          </p:cNvSpPr>
          <p:nvPr>
            <p:ph type="dt" sz="half" idx="10"/>
          </p:nvPr>
        </p:nvSpPr>
        <p:spPr/>
        <p:txBody>
          <a:bodyPr/>
          <a:lstStyle>
            <a:lvl1pPr>
              <a:defRPr/>
            </a:lvl1pPr>
          </a:lstStyle>
          <a:p>
            <a:pPr>
              <a:defRPr/>
            </a:pPr>
            <a:fld id="{F11AA1EB-CBD0-4CFE-A6F7-6E85D0E5D2C4}" type="datetimeFigureOut">
              <a:rPr lang="tr-TR"/>
              <a:pPr>
                <a:defRPr/>
              </a:pPr>
              <a:t>30.06.2020</a:t>
            </a:fld>
            <a:endParaRPr lang="tr-TR"/>
          </a:p>
        </p:txBody>
      </p:sp>
      <p:sp>
        <p:nvSpPr>
          <p:cNvPr id="6" name="3 Altbilgi Yer Tutucusu"/>
          <p:cNvSpPr>
            <a:spLocks noGrp="1"/>
          </p:cNvSpPr>
          <p:nvPr>
            <p:ph type="ftr" sz="quarter" idx="11"/>
          </p:nvPr>
        </p:nvSpPr>
        <p:spPr/>
        <p:txBody>
          <a:bodyPr/>
          <a:lstStyle>
            <a:lvl1pPr>
              <a:defRPr/>
            </a:lvl1pPr>
          </a:lstStyle>
          <a:p>
            <a:pPr>
              <a:defRPr/>
            </a:pPr>
            <a:endParaRPr lang="tr-TR"/>
          </a:p>
        </p:txBody>
      </p:sp>
      <p:sp>
        <p:nvSpPr>
          <p:cNvPr id="7" name="15 Slayt Numarası Yer Tutucusu"/>
          <p:cNvSpPr>
            <a:spLocks noGrp="1"/>
          </p:cNvSpPr>
          <p:nvPr>
            <p:ph type="sldNum" sz="quarter" idx="12"/>
          </p:nvPr>
        </p:nvSpPr>
        <p:spPr/>
        <p:txBody>
          <a:bodyPr/>
          <a:lstStyle>
            <a:lvl1pPr>
              <a:defRPr/>
            </a:lvl1pPr>
          </a:lstStyle>
          <a:p>
            <a:pPr>
              <a:defRPr/>
            </a:pPr>
            <a:fld id="{BEE811FD-0C39-4CC1-9082-4315278958C6}" type="slidenum">
              <a:rPr lang="tr-TR" altLang="tr-TR"/>
              <a:pPr>
                <a:defRPr/>
              </a:pPr>
              <a:t>‹#›</a:t>
            </a:fld>
            <a:endParaRPr lang="tr-TR" altLang="tr-TR"/>
          </a:p>
        </p:txBody>
      </p:sp>
    </p:spTree>
    <p:extLst>
      <p:ext uri="{BB962C8B-B14F-4D97-AF65-F5344CB8AC3E}">
        <p14:creationId xmlns:p14="http://schemas.microsoft.com/office/powerpoint/2010/main" val="2175527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lvl1pPr>
              <a:defRPr/>
            </a:lvl1pPr>
            <a:extLst/>
          </a:lstStyle>
          <a:p>
            <a:r>
              <a:rPr lang="tr-TR" smtClean="0"/>
              <a:t>Asıl başlık stili için tıklatın</a:t>
            </a:r>
            <a:endParaRPr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26 Veri Yer Tutucusu"/>
          <p:cNvSpPr>
            <a:spLocks noGrp="1"/>
          </p:cNvSpPr>
          <p:nvPr>
            <p:ph type="dt" sz="half" idx="10"/>
          </p:nvPr>
        </p:nvSpPr>
        <p:spPr/>
        <p:txBody>
          <a:bodyPr/>
          <a:lstStyle>
            <a:lvl1pPr>
              <a:defRPr/>
            </a:lvl1pPr>
          </a:lstStyle>
          <a:p>
            <a:pPr>
              <a:defRPr/>
            </a:pPr>
            <a:fld id="{5394B969-1173-4440-919C-524DAF08073E}" type="datetimeFigureOut">
              <a:rPr lang="tr-TR"/>
              <a:pPr>
                <a:defRPr/>
              </a:pPr>
              <a:t>30.06.2020</a:t>
            </a:fld>
            <a:endParaRPr lang="tr-TR"/>
          </a:p>
        </p:txBody>
      </p:sp>
      <p:sp>
        <p:nvSpPr>
          <p:cNvPr id="8" name="3 Altbilgi Yer Tutucusu"/>
          <p:cNvSpPr>
            <a:spLocks noGrp="1"/>
          </p:cNvSpPr>
          <p:nvPr>
            <p:ph type="ftr" sz="quarter" idx="11"/>
          </p:nvPr>
        </p:nvSpPr>
        <p:spPr/>
        <p:txBody>
          <a:bodyPr/>
          <a:lstStyle>
            <a:lvl1pPr>
              <a:defRPr/>
            </a:lvl1pPr>
          </a:lstStyle>
          <a:p>
            <a:pPr>
              <a:defRPr/>
            </a:pPr>
            <a:endParaRPr lang="tr-TR"/>
          </a:p>
        </p:txBody>
      </p:sp>
      <p:sp>
        <p:nvSpPr>
          <p:cNvPr id="9" name="15 Slayt Numarası Yer Tutucusu"/>
          <p:cNvSpPr>
            <a:spLocks noGrp="1"/>
          </p:cNvSpPr>
          <p:nvPr>
            <p:ph type="sldNum" sz="quarter" idx="12"/>
          </p:nvPr>
        </p:nvSpPr>
        <p:spPr/>
        <p:txBody>
          <a:bodyPr/>
          <a:lstStyle>
            <a:lvl1pPr>
              <a:defRPr/>
            </a:lvl1pPr>
          </a:lstStyle>
          <a:p>
            <a:pPr>
              <a:defRPr/>
            </a:pPr>
            <a:fld id="{FDD1F5DE-E2A8-4529-B511-326E6C8FF5E8}" type="slidenum">
              <a:rPr lang="tr-TR" altLang="tr-TR"/>
              <a:pPr>
                <a:defRPr/>
              </a:pPr>
              <a:t>‹#›</a:t>
            </a:fld>
            <a:endParaRPr lang="tr-TR" altLang="tr-TR"/>
          </a:p>
        </p:txBody>
      </p:sp>
    </p:spTree>
    <p:extLst>
      <p:ext uri="{BB962C8B-B14F-4D97-AF65-F5344CB8AC3E}">
        <p14:creationId xmlns:p14="http://schemas.microsoft.com/office/powerpoint/2010/main" val="2442236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lang="tr-TR" smtClean="0"/>
              <a:t>Asıl başlık stili için tıklatın</a:t>
            </a:r>
            <a:endParaRPr lang="en-US"/>
          </a:p>
        </p:txBody>
      </p:sp>
      <p:sp>
        <p:nvSpPr>
          <p:cNvPr id="3" name="26 Veri Yer Tutucusu"/>
          <p:cNvSpPr>
            <a:spLocks noGrp="1"/>
          </p:cNvSpPr>
          <p:nvPr>
            <p:ph type="dt" sz="half" idx="10"/>
          </p:nvPr>
        </p:nvSpPr>
        <p:spPr/>
        <p:txBody>
          <a:bodyPr/>
          <a:lstStyle>
            <a:lvl1pPr>
              <a:defRPr/>
            </a:lvl1pPr>
          </a:lstStyle>
          <a:p>
            <a:pPr>
              <a:defRPr/>
            </a:pPr>
            <a:fld id="{AD864EF5-7A42-410C-A796-3400DFC0A4F1}" type="datetimeFigureOut">
              <a:rPr lang="tr-TR"/>
              <a:pPr>
                <a:defRPr/>
              </a:pPr>
              <a:t>30.06.2020</a:t>
            </a:fld>
            <a:endParaRPr lang="tr-TR"/>
          </a:p>
        </p:txBody>
      </p:sp>
      <p:sp>
        <p:nvSpPr>
          <p:cNvPr id="4" name="3 Altbilgi Yer Tutucusu"/>
          <p:cNvSpPr>
            <a:spLocks noGrp="1"/>
          </p:cNvSpPr>
          <p:nvPr>
            <p:ph type="ftr" sz="quarter" idx="11"/>
          </p:nvPr>
        </p:nvSpPr>
        <p:spPr/>
        <p:txBody>
          <a:bodyPr/>
          <a:lstStyle>
            <a:lvl1pPr>
              <a:defRPr/>
            </a:lvl1pPr>
          </a:lstStyle>
          <a:p>
            <a:pPr>
              <a:defRPr/>
            </a:pPr>
            <a:endParaRPr lang="tr-TR"/>
          </a:p>
        </p:txBody>
      </p:sp>
      <p:sp>
        <p:nvSpPr>
          <p:cNvPr id="5" name="15 Slayt Numarası Yer Tutucusu"/>
          <p:cNvSpPr>
            <a:spLocks noGrp="1"/>
          </p:cNvSpPr>
          <p:nvPr>
            <p:ph type="sldNum" sz="quarter" idx="12"/>
          </p:nvPr>
        </p:nvSpPr>
        <p:spPr/>
        <p:txBody>
          <a:bodyPr/>
          <a:lstStyle>
            <a:lvl1pPr>
              <a:defRPr/>
            </a:lvl1pPr>
          </a:lstStyle>
          <a:p>
            <a:pPr>
              <a:defRPr/>
            </a:pPr>
            <a:fld id="{EF34D90D-B460-45AB-86FA-2C781AC9091E}" type="slidenum">
              <a:rPr lang="tr-TR" altLang="tr-TR"/>
              <a:pPr>
                <a:defRPr/>
              </a:pPr>
              <a:t>‹#›</a:t>
            </a:fld>
            <a:endParaRPr lang="tr-TR" altLang="tr-TR"/>
          </a:p>
        </p:txBody>
      </p:sp>
    </p:spTree>
    <p:extLst>
      <p:ext uri="{BB962C8B-B14F-4D97-AF65-F5344CB8AC3E}">
        <p14:creationId xmlns:p14="http://schemas.microsoft.com/office/powerpoint/2010/main" val="2267629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26 Veri Yer Tutucusu"/>
          <p:cNvSpPr>
            <a:spLocks noGrp="1"/>
          </p:cNvSpPr>
          <p:nvPr>
            <p:ph type="dt" sz="half" idx="10"/>
          </p:nvPr>
        </p:nvSpPr>
        <p:spPr/>
        <p:txBody>
          <a:bodyPr/>
          <a:lstStyle>
            <a:lvl1pPr>
              <a:defRPr/>
            </a:lvl1pPr>
          </a:lstStyle>
          <a:p>
            <a:pPr>
              <a:defRPr/>
            </a:pPr>
            <a:fld id="{22A5CAF7-6083-4183-BE2E-2C2100D81774}" type="datetimeFigureOut">
              <a:rPr lang="tr-TR"/>
              <a:pPr>
                <a:defRPr/>
              </a:pPr>
              <a:t>30.06.2020</a:t>
            </a:fld>
            <a:endParaRPr lang="tr-TR"/>
          </a:p>
        </p:txBody>
      </p:sp>
      <p:sp>
        <p:nvSpPr>
          <p:cNvPr id="3" name="3 Altbilgi Yer Tutucusu"/>
          <p:cNvSpPr>
            <a:spLocks noGrp="1"/>
          </p:cNvSpPr>
          <p:nvPr>
            <p:ph type="ftr" sz="quarter" idx="11"/>
          </p:nvPr>
        </p:nvSpPr>
        <p:spPr/>
        <p:txBody>
          <a:bodyPr/>
          <a:lstStyle>
            <a:lvl1pPr>
              <a:defRPr/>
            </a:lvl1pPr>
          </a:lstStyle>
          <a:p>
            <a:pPr>
              <a:defRPr/>
            </a:pPr>
            <a:endParaRPr lang="tr-TR"/>
          </a:p>
        </p:txBody>
      </p:sp>
      <p:sp>
        <p:nvSpPr>
          <p:cNvPr id="4" name="15 Slayt Numarası Yer Tutucusu"/>
          <p:cNvSpPr>
            <a:spLocks noGrp="1"/>
          </p:cNvSpPr>
          <p:nvPr>
            <p:ph type="sldNum" sz="quarter" idx="12"/>
          </p:nvPr>
        </p:nvSpPr>
        <p:spPr/>
        <p:txBody>
          <a:bodyPr/>
          <a:lstStyle>
            <a:lvl1pPr>
              <a:defRPr/>
            </a:lvl1pPr>
          </a:lstStyle>
          <a:p>
            <a:pPr>
              <a:defRPr/>
            </a:pPr>
            <a:fld id="{01B00DAA-DBF9-4826-BC01-573ADE3613A7}" type="slidenum">
              <a:rPr lang="tr-TR" altLang="tr-TR"/>
              <a:pPr>
                <a:defRPr/>
              </a:pPr>
              <a:t>‹#›</a:t>
            </a:fld>
            <a:endParaRPr lang="tr-TR" altLang="tr-TR"/>
          </a:p>
        </p:txBody>
      </p:sp>
    </p:spTree>
    <p:extLst>
      <p:ext uri="{BB962C8B-B14F-4D97-AF65-F5344CB8AC3E}">
        <p14:creationId xmlns:p14="http://schemas.microsoft.com/office/powerpoint/2010/main" val="3144485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tr-TR" smtClean="0"/>
              <a:t>Asıl başlık stili için tıklatın</a:t>
            </a:r>
            <a:endParaRPr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6 Veri Yer Tutucusu"/>
          <p:cNvSpPr>
            <a:spLocks noGrp="1"/>
          </p:cNvSpPr>
          <p:nvPr>
            <p:ph type="dt" sz="half" idx="10"/>
          </p:nvPr>
        </p:nvSpPr>
        <p:spPr/>
        <p:txBody>
          <a:bodyPr/>
          <a:lstStyle>
            <a:lvl1pPr>
              <a:defRPr/>
            </a:lvl1pPr>
          </a:lstStyle>
          <a:p>
            <a:pPr>
              <a:defRPr/>
            </a:pPr>
            <a:fld id="{CEE8445E-E460-468D-82D4-B0720471701F}" type="datetimeFigureOut">
              <a:rPr lang="tr-TR"/>
              <a:pPr>
                <a:defRPr/>
              </a:pPr>
              <a:t>30.06.2020</a:t>
            </a:fld>
            <a:endParaRPr lang="tr-TR"/>
          </a:p>
        </p:txBody>
      </p:sp>
      <p:sp>
        <p:nvSpPr>
          <p:cNvPr id="6" name="3 Altbilgi Yer Tutucusu"/>
          <p:cNvSpPr>
            <a:spLocks noGrp="1"/>
          </p:cNvSpPr>
          <p:nvPr>
            <p:ph type="ftr" sz="quarter" idx="11"/>
          </p:nvPr>
        </p:nvSpPr>
        <p:spPr/>
        <p:txBody>
          <a:bodyPr/>
          <a:lstStyle>
            <a:lvl1pPr>
              <a:defRPr/>
            </a:lvl1pPr>
          </a:lstStyle>
          <a:p>
            <a:pPr>
              <a:defRPr/>
            </a:pPr>
            <a:endParaRPr lang="tr-TR"/>
          </a:p>
        </p:txBody>
      </p:sp>
      <p:sp>
        <p:nvSpPr>
          <p:cNvPr id="7" name="15 Slayt Numarası Yer Tutucusu"/>
          <p:cNvSpPr>
            <a:spLocks noGrp="1"/>
          </p:cNvSpPr>
          <p:nvPr>
            <p:ph type="sldNum" sz="quarter" idx="12"/>
          </p:nvPr>
        </p:nvSpPr>
        <p:spPr/>
        <p:txBody>
          <a:bodyPr/>
          <a:lstStyle>
            <a:lvl1pPr>
              <a:defRPr/>
            </a:lvl1pPr>
          </a:lstStyle>
          <a:p>
            <a:pPr>
              <a:defRPr/>
            </a:pPr>
            <a:fld id="{AFD19DF8-404F-4F68-BC0D-398A6AF81CF1}" type="slidenum">
              <a:rPr lang="tr-TR" altLang="tr-TR"/>
              <a:pPr>
                <a:defRPr/>
              </a:pPr>
              <a:t>‹#›</a:t>
            </a:fld>
            <a:endParaRPr lang="tr-TR" altLang="tr-TR"/>
          </a:p>
        </p:txBody>
      </p:sp>
    </p:spTree>
    <p:extLst>
      <p:ext uri="{BB962C8B-B14F-4D97-AF65-F5344CB8AC3E}">
        <p14:creationId xmlns:p14="http://schemas.microsoft.com/office/powerpoint/2010/main" val="3307262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7 Dikdörtgen"/>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8 Dikdörtgen"/>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1 Başlık"/>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tr-TR" smtClean="0"/>
              <a:t>Asıl başlık stili için tıklatın</a:t>
            </a:r>
            <a:endParaRPr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tr-TR" noProof="0" smtClean="0"/>
              <a:t>Resim eklemek için simgeyi tıklatın</a:t>
            </a:r>
            <a:endParaRPr lang="en-US" noProof="0" dirty="0"/>
          </a:p>
        </p:txBody>
      </p:sp>
      <p:sp>
        <p:nvSpPr>
          <p:cNvPr id="7" name="4 Veri Yer Tutucusu"/>
          <p:cNvSpPr>
            <a:spLocks noGrp="1"/>
          </p:cNvSpPr>
          <p:nvPr>
            <p:ph type="dt" sz="half" idx="10"/>
          </p:nvPr>
        </p:nvSpPr>
        <p:spPr/>
        <p:txBody>
          <a:bodyPr/>
          <a:lstStyle>
            <a:lvl1pPr>
              <a:defRPr/>
            </a:lvl1pPr>
            <a:extLst/>
          </a:lstStyle>
          <a:p>
            <a:pPr>
              <a:defRPr/>
            </a:pPr>
            <a:fld id="{7F3F1525-78E4-40AD-A083-2D951F20EDCE}" type="datetimeFigureOut">
              <a:rPr lang="tr-TR"/>
              <a:pPr>
                <a:defRPr/>
              </a:pPr>
              <a:t>30.06.2020</a:t>
            </a:fld>
            <a:endParaRPr lang="tr-TR"/>
          </a:p>
        </p:txBody>
      </p:sp>
      <p:sp>
        <p:nvSpPr>
          <p:cNvPr id="8" name="5 Altbilgi Yer Tutucusu"/>
          <p:cNvSpPr>
            <a:spLocks noGrp="1"/>
          </p:cNvSpPr>
          <p:nvPr>
            <p:ph type="ftr" sz="quarter" idx="11"/>
          </p:nvPr>
        </p:nvSpPr>
        <p:spPr/>
        <p:txBody>
          <a:bodyPr/>
          <a:lstStyle>
            <a:lvl1pPr>
              <a:defRPr/>
            </a:lvl1pPr>
            <a:extLst/>
          </a:lstStyle>
          <a:p>
            <a:pPr>
              <a:defRPr/>
            </a:pPr>
            <a:endParaRPr lang="tr-TR"/>
          </a:p>
        </p:txBody>
      </p:sp>
      <p:sp>
        <p:nvSpPr>
          <p:cNvPr id="9" name="6 Slayt Numarası Yer Tutucusu"/>
          <p:cNvSpPr>
            <a:spLocks noGrp="1"/>
          </p:cNvSpPr>
          <p:nvPr>
            <p:ph type="sldNum" sz="quarter" idx="12"/>
          </p:nvPr>
        </p:nvSpPr>
        <p:spPr/>
        <p:txBody>
          <a:bodyPr/>
          <a:lstStyle>
            <a:lvl1pPr>
              <a:defRPr/>
            </a:lvl1pPr>
          </a:lstStyle>
          <a:p>
            <a:pPr>
              <a:defRPr/>
            </a:pPr>
            <a:fld id="{23425E39-851D-40B5-95A2-D17FEB78D2FB}" type="slidenum">
              <a:rPr lang="tr-TR" altLang="tr-TR"/>
              <a:pPr>
                <a:defRPr/>
              </a:pPr>
              <a:t>‹#›</a:t>
            </a:fld>
            <a:endParaRPr lang="tr-TR" altLang="tr-TR"/>
          </a:p>
        </p:txBody>
      </p:sp>
    </p:spTree>
    <p:extLst>
      <p:ext uri="{BB962C8B-B14F-4D97-AF65-F5344CB8AC3E}">
        <p14:creationId xmlns:p14="http://schemas.microsoft.com/office/powerpoint/2010/main" val="134156560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2 Başlık Yer Tutucusu"/>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tr-TR" smtClean="0"/>
              <a:t>Asıl başlık stili için tıklatın</a:t>
            </a:r>
            <a:endParaRPr lang="en-US"/>
          </a:p>
        </p:txBody>
      </p:sp>
      <p:sp>
        <p:nvSpPr>
          <p:cNvPr id="1030" name="30 Metin Yer Tutucusu"/>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27" name="26 Veri Yer Tutucusu"/>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cs typeface="+mn-cs"/>
              </a:defRPr>
            </a:lvl1pPr>
            <a:extLst/>
          </a:lstStyle>
          <a:p>
            <a:pPr>
              <a:defRPr/>
            </a:pPr>
            <a:fld id="{A2D619AF-C664-42F2-8A34-4E06439CD04D}" type="datetimeFigureOut">
              <a:rPr lang="tr-TR"/>
              <a:pPr>
                <a:defRPr/>
              </a:pPr>
              <a:t>30.06.2020</a:t>
            </a:fld>
            <a:endParaRPr lang="tr-TR"/>
          </a:p>
        </p:txBody>
      </p:sp>
      <p:sp>
        <p:nvSpPr>
          <p:cNvPr id="4" name="3 Altbilgi Yer Tutucusu"/>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tr-TR"/>
          </a:p>
        </p:txBody>
      </p:sp>
      <p:sp>
        <p:nvSpPr>
          <p:cNvPr id="16" name="15 Slayt Numarası Yer Tutucusu"/>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eaLnBrk="1" hangingPunct="1">
              <a:defRPr sz="1100">
                <a:solidFill>
                  <a:schemeClr val="tx2"/>
                </a:solidFill>
                <a:latin typeface="Trebuchet MS" panose="020B0603020202020204" pitchFamily="34" charset="0"/>
              </a:defRPr>
            </a:lvl1pPr>
          </a:lstStyle>
          <a:p>
            <a:pPr>
              <a:defRPr/>
            </a:pPr>
            <a:fld id="{79934509-852F-4C2B-9CC4-B76162BCFD53}"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4065" r:id="rId1"/>
    <p:sldLayoutId id="2147484058" r:id="rId2"/>
    <p:sldLayoutId id="2147484066" r:id="rId3"/>
    <p:sldLayoutId id="2147484059" r:id="rId4"/>
    <p:sldLayoutId id="2147484060" r:id="rId5"/>
    <p:sldLayoutId id="2147484061" r:id="rId6"/>
    <p:sldLayoutId id="2147484062" r:id="rId7"/>
    <p:sldLayoutId id="2147484063" r:id="rId8"/>
    <p:sldLayoutId id="2147484067" r:id="rId9"/>
    <p:sldLayoutId id="2147484064" r:id="rId10"/>
    <p:sldLayoutId id="2147484068"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anose="05020102010507070707"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8064A2"/>
        </a:buClr>
        <a:buSzPct val="80000"/>
        <a:buFont typeface="Wingdings 2" panose="05020102010507070707"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8064A2"/>
        </a:buClr>
        <a:buSzPct val="60000"/>
        <a:buFont typeface="Wingdings" panose="05000000000000000000"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8064A2"/>
        </a:buClr>
        <a:buSzPct val="80000"/>
        <a:buFont typeface="Wingdings 2" panose="05020102010507070707"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8064A2"/>
        </a:buClr>
        <a:buSzPct val="70000"/>
        <a:buFont typeface="Wingdings" panose="05000000000000000000"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125955" name="5 Dikdörtgen"/>
          <p:cNvSpPr>
            <a:spLocks noChangeArrowheads="1"/>
          </p:cNvSpPr>
          <p:nvPr/>
        </p:nvSpPr>
        <p:spPr bwMode="auto">
          <a:xfrm>
            <a:off x="2843808" y="980728"/>
            <a:ext cx="5857875" cy="7109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u="sng" dirty="0">
                <a:solidFill>
                  <a:schemeClr val="bg1"/>
                </a:solidFill>
                <a:latin typeface="Arial" panose="020B0604020202020204" pitchFamily="34" charset="0"/>
              </a:rPr>
              <a:t>Konuşma Yazarlığı</a:t>
            </a:r>
          </a:p>
          <a:p>
            <a:pPr eaLnBrk="1" hangingPunct="1">
              <a:spcBef>
                <a:spcPct val="0"/>
              </a:spcBef>
              <a:buClrTx/>
              <a:buSzTx/>
              <a:buFontTx/>
              <a:buNone/>
            </a:pPr>
            <a:endParaRPr lang="tr-TR" altLang="tr-TR" sz="2400" u="sng" dirty="0">
              <a:solidFill>
                <a:schemeClr val="bg1"/>
              </a:solidFill>
              <a:latin typeface="Arial" panose="020B0604020202020204" pitchFamily="34" charset="0"/>
            </a:endParaRPr>
          </a:p>
          <a:p>
            <a:pPr eaLnBrk="1" hangingPunct="1">
              <a:spcBef>
                <a:spcPct val="0"/>
              </a:spcBef>
              <a:buClrTx/>
              <a:buSzTx/>
              <a:buFontTx/>
              <a:buNone/>
            </a:pPr>
            <a:endParaRPr lang="tr-TR" altLang="tr-TR" sz="2400" dirty="0">
              <a:solidFill>
                <a:schemeClr val="bg1"/>
              </a:solidFill>
              <a:latin typeface="Arial" panose="020B0604020202020204" pitchFamily="34" charset="0"/>
            </a:endParaRPr>
          </a:p>
          <a:p>
            <a:pPr eaLnBrk="1" hangingPunct="1">
              <a:spcBef>
                <a:spcPct val="0"/>
              </a:spcBef>
              <a:buClrTx/>
              <a:buSzTx/>
              <a:buFontTx/>
              <a:buNone/>
            </a:pPr>
            <a:r>
              <a:rPr lang="tr-TR" altLang="tr-TR" sz="2400" dirty="0" smtClean="0">
                <a:solidFill>
                  <a:schemeClr val="bg1"/>
                </a:solidFill>
                <a:latin typeface="Arial" panose="020B0604020202020204" pitchFamily="34" charset="0"/>
              </a:rPr>
              <a:t>İyi bir konuşma yazabilmek için dinleyicinin özelliklerini bilmek büyük bir önem taşımaktadır. Başarılı konuşma metinleri dinleyicinin özelliklerine göre düzenlenmiştir. </a:t>
            </a:r>
            <a:r>
              <a:rPr lang="tr-TR" altLang="tr-TR" sz="2400" dirty="0">
                <a:solidFill>
                  <a:schemeClr val="bg1"/>
                </a:solidFill>
                <a:latin typeface="Arial" panose="020B0604020202020204" pitchFamily="34" charset="0"/>
              </a:rPr>
              <a:t>		</a:t>
            </a: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algn="ct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algn="ct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4824"/>
            <a:ext cx="2627784" cy="2880320"/>
          </a:xfrm>
          <a:prstGeom prst="rect">
            <a:avLst/>
          </a:prstGeom>
        </p:spPr>
      </p:pic>
    </p:spTree>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128003" name="5 Dikdörtgen"/>
          <p:cNvSpPr>
            <a:spLocks noChangeArrowheads="1"/>
          </p:cNvSpPr>
          <p:nvPr/>
        </p:nvSpPr>
        <p:spPr bwMode="auto">
          <a:xfrm>
            <a:off x="2915816" y="1916832"/>
            <a:ext cx="585787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u="sng" dirty="0">
                <a:solidFill>
                  <a:schemeClr val="bg1"/>
                </a:solidFill>
                <a:latin typeface="Arial" panose="020B0604020202020204" pitchFamily="34" charset="0"/>
              </a:rPr>
              <a:t>Konuşma Yazarlığı</a:t>
            </a:r>
          </a:p>
          <a:p>
            <a:pPr eaLnBrk="1" hangingPunct="1">
              <a:spcBef>
                <a:spcPct val="0"/>
              </a:spcBef>
              <a:buClrTx/>
              <a:buSzTx/>
              <a:buFontTx/>
              <a:buNone/>
            </a:pPr>
            <a:endParaRPr lang="tr-TR" altLang="tr-TR" sz="2400" u="sng" dirty="0" smtClean="0">
              <a:solidFill>
                <a:schemeClr val="bg1"/>
              </a:solidFill>
              <a:latin typeface="Arial" panose="020B0604020202020204" pitchFamily="34" charset="0"/>
            </a:endParaRPr>
          </a:p>
          <a:p>
            <a:pPr eaLnBrk="1" hangingPunct="1">
              <a:spcBef>
                <a:spcPct val="0"/>
              </a:spcBef>
              <a:buClrTx/>
              <a:buSzTx/>
              <a:buFontTx/>
              <a:buNone/>
            </a:pPr>
            <a:r>
              <a:rPr lang="tr-TR" altLang="tr-TR" sz="2400" dirty="0" smtClean="0">
                <a:solidFill>
                  <a:schemeClr val="bg1"/>
                </a:solidFill>
                <a:latin typeface="Arial" panose="020B0604020202020204" pitchFamily="34" charset="0"/>
              </a:rPr>
              <a:t>Konuşmalar farklı yöntemlerle gerçekleştirilebilir. Bir konuşma metinli bir şekilde gerçekleştirilebileceği gibi hazırlıksız biçimde de gerçekleştirilebilir. </a:t>
            </a: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p:txBody>
      </p:sp>
      <p:pic>
        <p:nvPicPr>
          <p:cNvPr id="128004"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129027" name="5 Dikdörtgen"/>
          <p:cNvSpPr>
            <a:spLocks noChangeArrowheads="1"/>
          </p:cNvSpPr>
          <p:nvPr/>
        </p:nvSpPr>
        <p:spPr bwMode="auto">
          <a:xfrm>
            <a:off x="2771775" y="620713"/>
            <a:ext cx="5545138"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u="sng" dirty="0">
                <a:solidFill>
                  <a:schemeClr val="bg1"/>
                </a:solidFill>
                <a:latin typeface="Arial" panose="020B0604020202020204" pitchFamily="34" charset="0"/>
              </a:rPr>
              <a:t>Konuşma Yazarlığı</a:t>
            </a:r>
          </a:p>
          <a:p>
            <a:pPr eaLnBrk="1" hangingPunct="1">
              <a:spcBef>
                <a:spcPct val="0"/>
              </a:spcBef>
              <a:buClrTx/>
              <a:buSzTx/>
              <a:buFontTx/>
              <a:buNone/>
            </a:pPr>
            <a:endParaRPr lang="tr-TR" altLang="tr-TR" sz="2400" u="sng" dirty="0" smtClean="0">
              <a:solidFill>
                <a:schemeClr val="bg1"/>
              </a:solidFill>
              <a:latin typeface="Arial" panose="020B0604020202020204" pitchFamily="34" charset="0"/>
            </a:endParaRPr>
          </a:p>
          <a:p>
            <a:pPr eaLnBrk="1" hangingPunct="1">
              <a:spcBef>
                <a:spcPct val="0"/>
              </a:spcBef>
              <a:buClrTx/>
              <a:buSzTx/>
              <a:buFontTx/>
              <a:buNone/>
            </a:pPr>
            <a:endParaRPr lang="tr-TR" altLang="tr-TR" sz="2400" u="sng" dirty="0">
              <a:solidFill>
                <a:schemeClr val="bg1"/>
              </a:solidFill>
              <a:latin typeface="Arial" panose="020B0604020202020204" pitchFamily="34" charset="0"/>
            </a:endParaRPr>
          </a:p>
          <a:p>
            <a:pPr eaLnBrk="1" hangingPunct="1">
              <a:spcBef>
                <a:spcPct val="0"/>
              </a:spcBef>
              <a:buClrTx/>
              <a:buSzTx/>
              <a:buFontTx/>
              <a:buNone/>
            </a:pPr>
            <a:r>
              <a:rPr lang="tr-TR" altLang="tr-TR" sz="2000" dirty="0" smtClean="0">
                <a:solidFill>
                  <a:schemeClr val="bg1"/>
                </a:solidFill>
                <a:latin typeface="Arial" panose="020B0604020202020204" pitchFamily="34" charset="0"/>
              </a:rPr>
              <a:t>Konuşma yazarlığında, gerçekleştirilecek konunun amacının belirlenmesi büyük bir önem taşımaktadır. Amacın, hedef kitleyle uyumlu bir şekilde belirlenmesi gerekmektedir. Aynı zamanda konuşma dili ile yazı dilinin birbirinden farklı olduğu da unutulmamalıdır. Bu nedenle konuşma yazarlığında kısa cümlelerin tercih edilmesi ve metnin çok uzun tutulmaması, konuşmanın dinleyiciler tarafından takip edilebilmesi açısından önemlidir. </a:t>
            </a:r>
            <a:endParaRPr lang="tr-TR" altLang="tr-TR" sz="2000" dirty="0">
              <a:solidFill>
                <a:schemeClr val="bg1"/>
              </a:solidFill>
              <a:latin typeface="Bookman Old Style" panose="02050604050505020204" pitchFamily="18" charset="0"/>
            </a:endParaRPr>
          </a:p>
        </p:txBody>
      </p:sp>
      <p:pic>
        <p:nvPicPr>
          <p:cNvPr id="129028"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130051" name="5 Dikdörtgen"/>
          <p:cNvSpPr>
            <a:spLocks noChangeArrowheads="1"/>
          </p:cNvSpPr>
          <p:nvPr/>
        </p:nvSpPr>
        <p:spPr bwMode="auto">
          <a:xfrm>
            <a:off x="2714625" y="142875"/>
            <a:ext cx="5857875"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u="sng" dirty="0">
                <a:solidFill>
                  <a:schemeClr val="bg1"/>
                </a:solidFill>
                <a:latin typeface="Arial" panose="020B0604020202020204" pitchFamily="34" charset="0"/>
              </a:rPr>
              <a:t>Konuşma </a:t>
            </a:r>
            <a:r>
              <a:rPr lang="tr-TR" altLang="tr-TR" sz="2400" u="sng" dirty="0" smtClean="0">
                <a:solidFill>
                  <a:schemeClr val="bg1"/>
                </a:solidFill>
                <a:latin typeface="Arial" panose="020B0604020202020204" pitchFamily="34" charset="0"/>
              </a:rPr>
              <a:t>Yazarlığı</a:t>
            </a:r>
          </a:p>
          <a:p>
            <a:pPr eaLnBrk="1" hangingPunct="1">
              <a:spcBef>
                <a:spcPct val="0"/>
              </a:spcBef>
              <a:buClrTx/>
              <a:buSzTx/>
              <a:buNone/>
            </a:pPr>
            <a:endParaRPr lang="tr-TR" altLang="tr-TR" sz="2400" dirty="0" smtClean="0">
              <a:solidFill>
                <a:schemeClr val="bg1"/>
              </a:solidFill>
              <a:latin typeface="Arial" panose="020B0604020202020204" pitchFamily="34" charset="0"/>
            </a:endParaRPr>
          </a:p>
          <a:p>
            <a:pPr eaLnBrk="1" hangingPunct="1">
              <a:spcBef>
                <a:spcPct val="0"/>
              </a:spcBef>
              <a:buClrTx/>
              <a:buSzTx/>
              <a:buFontTx/>
              <a:buNone/>
            </a:pPr>
            <a:endParaRPr lang="tr-TR" altLang="tr-TR" sz="2400" dirty="0" smtClean="0">
              <a:solidFill>
                <a:schemeClr val="bg1"/>
              </a:solidFill>
              <a:latin typeface="Arial" panose="020B0604020202020204" pitchFamily="34" charset="0"/>
            </a:endParaRPr>
          </a:p>
          <a:p>
            <a:pPr eaLnBrk="1" hangingPunct="1">
              <a:spcBef>
                <a:spcPct val="0"/>
              </a:spcBef>
              <a:buClrTx/>
              <a:buSzTx/>
              <a:buFontTx/>
              <a:buNone/>
            </a:pPr>
            <a:endParaRPr lang="tr-TR" altLang="tr-TR" sz="2400" dirty="0" smtClean="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smtClean="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smtClean="0">
              <a:solidFill>
                <a:schemeClr val="bg1"/>
              </a:solidFill>
              <a:latin typeface="Bookman Old Style" panose="02050604050505020204" pitchFamily="18" charset="0"/>
            </a:endParaRPr>
          </a:p>
          <a:p>
            <a:pPr algn="ctr" eaLnBrk="1" hangingPunct="1">
              <a:spcBef>
                <a:spcPct val="0"/>
              </a:spcBef>
              <a:buClrTx/>
              <a:buSzTx/>
              <a:buFontTx/>
              <a:buNone/>
            </a:pPr>
            <a:endParaRPr lang="tr-TR" altLang="tr-TR" sz="2400" dirty="0" smtClean="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smtClean="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algn="ct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p:txBody>
      </p:sp>
      <p:sp>
        <p:nvSpPr>
          <p:cNvPr id="130053" name="7 Dikdörtgen"/>
          <p:cNvSpPr>
            <a:spLocks noChangeArrowheads="1"/>
          </p:cNvSpPr>
          <p:nvPr/>
        </p:nvSpPr>
        <p:spPr bwMode="auto">
          <a:xfrm>
            <a:off x="2928938" y="1571625"/>
            <a:ext cx="621506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dirty="0" smtClean="0">
                <a:solidFill>
                  <a:schemeClr val="bg1"/>
                </a:solidFill>
                <a:latin typeface="Arial" panose="020B0604020202020204" pitchFamily="34" charset="0"/>
              </a:rPr>
              <a:t>Yeterli destek sağla</a:t>
            </a:r>
          </a:p>
          <a:p>
            <a:pPr eaLnBrk="1" hangingPunct="1">
              <a:spcBef>
                <a:spcPct val="0"/>
              </a:spcBef>
              <a:buClrTx/>
              <a:buSzTx/>
              <a:buFontTx/>
              <a:buNone/>
            </a:pPr>
            <a:r>
              <a:rPr lang="tr-TR" altLang="tr-TR" sz="2400" dirty="0">
                <a:solidFill>
                  <a:schemeClr val="bg1"/>
                </a:solidFill>
                <a:latin typeface="Arial" panose="020B0604020202020204" pitchFamily="34" charset="0"/>
              </a:rPr>
              <a:t>	-</a:t>
            </a:r>
            <a:r>
              <a:rPr lang="tr-TR" altLang="tr-TR" sz="2400" dirty="0" err="1">
                <a:solidFill>
                  <a:schemeClr val="bg1"/>
                </a:solidFill>
                <a:latin typeface="Arial" panose="020B0604020202020204" pitchFamily="34" charset="0"/>
              </a:rPr>
              <a:t>Ethos</a:t>
            </a:r>
            <a:r>
              <a:rPr lang="tr-TR" altLang="tr-TR" sz="2400" dirty="0">
                <a:solidFill>
                  <a:schemeClr val="bg1"/>
                </a:solidFill>
                <a:latin typeface="Arial" panose="020B0604020202020204" pitchFamily="34" charset="0"/>
              </a:rPr>
              <a:t>: Değerler sistemi</a:t>
            </a:r>
          </a:p>
          <a:p>
            <a:pPr eaLnBrk="1" hangingPunct="1">
              <a:spcBef>
                <a:spcPct val="0"/>
              </a:spcBef>
              <a:buClrTx/>
              <a:buSzTx/>
              <a:buFontTx/>
              <a:buNone/>
            </a:pPr>
            <a:r>
              <a:rPr lang="tr-TR" altLang="tr-TR" sz="2400" dirty="0">
                <a:solidFill>
                  <a:schemeClr val="bg1"/>
                </a:solidFill>
                <a:latin typeface="Arial" panose="020B0604020202020204" pitchFamily="34" charset="0"/>
              </a:rPr>
              <a:t>	-</a:t>
            </a:r>
            <a:r>
              <a:rPr lang="tr-TR" altLang="tr-TR" sz="2400" dirty="0" err="1">
                <a:solidFill>
                  <a:schemeClr val="bg1"/>
                </a:solidFill>
                <a:latin typeface="Arial" panose="020B0604020202020204" pitchFamily="34" charset="0"/>
              </a:rPr>
              <a:t>Pathos</a:t>
            </a:r>
            <a:r>
              <a:rPr lang="tr-TR" altLang="tr-TR" sz="2400" dirty="0">
                <a:solidFill>
                  <a:schemeClr val="bg1"/>
                </a:solidFill>
                <a:latin typeface="Arial" panose="020B0604020202020204" pitchFamily="34" charset="0"/>
              </a:rPr>
              <a:t>: Duygular sistemi</a:t>
            </a:r>
          </a:p>
          <a:p>
            <a:pPr eaLnBrk="1" hangingPunct="1">
              <a:spcBef>
                <a:spcPct val="0"/>
              </a:spcBef>
              <a:buClrTx/>
              <a:buSzTx/>
              <a:buFontTx/>
              <a:buNone/>
            </a:pPr>
            <a:r>
              <a:rPr lang="tr-TR" altLang="tr-TR" sz="2400" dirty="0">
                <a:solidFill>
                  <a:schemeClr val="bg1"/>
                </a:solidFill>
                <a:latin typeface="Arial" panose="020B0604020202020204" pitchFamily="34" charset="0"/>
              </a:rPr>
              <a:t>	-Logos: </a:t>
            </a:r>
            <a:r>
              <a:rPr lang="tr-TR" altLang="tr-TR" sz="2400" dirty="0" err="1">
                <a:solidFill>
                  <a:schemeClr val="bg1"/>
                </a:solidFill>
                <a:latin typeface="Arial" panose="020B0604020202020204" pitchFamily="34" charset="0"/>
              </a:rPr>
              <a:t>Sözler,kanıtlar</a:t>
            </a:r>
            <a:r>
              <a:rPr lang="tr-TR" altLang="tr-TR" sz="2400" dirty="0">
                <a:solidFill>
                  <a:schemeClr val="bg1"/>
                </a:solidFill>
                <a:latin typeface="Arial" panose="020B0604020202020204" pitchFamily="34" charset="0"/>
              </a:rPr>
              <a:t> sistemi</a:t>
            </a:r>
          </a:p>
          <a:p>
            <a:pPr eaLnBrk="1" hangingPunct="1">
              <a:spcBef>
                <a:spcPct val="0"/>
              </a:spcBef>
              <a:buClrTx/>
              <a:buSzTx/>
              <a:buFontTx/>
              <a:buNone/>
            </a:pPr>
            <a:endParaRPr lang="tr-TR" altLang="tr-TR" sz="2400" dirty="0">
              <a:solidFill>
                <a:schemeClr val="bg1"/>
              </a:solidFill>
              <a:latin typeface="Arial" panose="020B0604020202020204" pitchFamily="34" charset="0"/>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2276871"/>
            <a:ext cx="2699793" cy="2448273"/>
          </a:xfrm>
          <a:prstGeom prst="rect">
            <a:avLst/>
          </a:prstGeom>
        </p:spPr>
      </p:pic>
    </p:spTree>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6"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ikdörtgen 2"/>
          <p:cNvSpPr/>
          <p:nvPr/>
        </p:nvSpPr>
        <p:spPr>
          <a:xfrm>
            <a:off x="2987824" y="1988840"/>
            <a:ext cx="5544616" cy="2031325"/>
          </a:xfrm>
          <a:prstGeom prst="rect">
            <a:avLst/>
          </a:prstGeom>
        </p:spPr>
        <p:txBody>
          <a:bodyPr wrap="square">
            <a:spAutoFit/>
          </a:bodyPr>
          <a:lstStyle/>
          <a:p>
            <a:r>
              <a:rPr lang="tr-TR" dirty="0" smtClean="0">
                <a:solidFill>
                  <a:schemeClr val="bg1"/>
                </a:solidFill>
              </a:rPr>
              <a:t>İçeriğinizi henüz </a:t>
            </a:r>
            <a:r>
              <a:rPr lang="tr-TR" dirty="0">
                <a:solidFill>
                  <a:schemeClr val="bg1"/>
                </a:solidFill>
              </a:rPr>
              <a:t>incelediğimiz üç sınıfa ayırın: </a:t>
            </a:r>
            <a:r>
              <a:rPr lang="tr-TR" dirty="0" err="1">
                <a:solidFill>
                  <a:schemeClr val="bg1"/>
                </a:solidFill>
              </a:rPr>
              <a:t>Ethos</a:t>
            </a:r>
            <a:r>
              <a:rPr lang="tr-TR" dirty="0">
                <a:solidFill>
                  <a:schemeClr val="bg1"/>
                </a:solidFill>
              </a:rPr>
              <a:t> (güvenilirlik), Logos (kanıt ve veriler) ve </a:t>
            </a:r>
            <a:r>
              <a:rPr lang="tr-TR" dirty="0" err="1">
                <a:solidFill>
                  <a:schemeClr val="bg1"/>
                </a:solidFill>
              </a:rPr>
              <a:t>Pathos</a:t>
            </a:r>
            <a:r>
              <a:rPr lang="tr-TR" dirty="0">
                <a:solidFill>
                  <a:schemeClr val="bg1"/>
                </a:solidFill>
              </a:rPr>
              <a:t> (duygulara hitap). </a:t>
            </a:r>
            <a:r>
              <a:rPr lang="tr-TR" dirty="0" err="1">
                <a:solidFill>
                  <a:schemeClr val="bg1"/>
                </a:solidFill>
              </a:rPr>
              <a:t>Pathos’unuz</a:t>
            </a:r>
            <a:r>
              <a:rPr lang="tr-TR" dirty="0">
                <a:solidFill>
                  <a:schemeClr val="bg1"/>
                </a:solidFill>
              </a:rPr>
              <a:t> diğerlerine göre nasıl? Eğer duygulara hitabınız minimal ise, bu sunumu tekrar yapmadan önce içeriği yeniden düşünseniz iyi olur, daha çok hikâye, anekdot ve kişisel </a:t>
            </a:r>
            <a:r>
              <a:rPr lang="tr-TR" dirty="0" err="1">
                <a:solidFill>
                  <a:schemeClr val="bg1"/>
                </a:solidFill>
              </a:rPr>
              <a:t>içgörüler</a:t>
            </a:r>
            <a:r>
              <a:rPr lang="tr-TR" dirty="0">
                <a:solidFill>
                  <a:schemeClr val="bg1"/>
                </a:solidFill>
              </a:rPr>
              <a:t> eklemek gibi. </a:t>
            </a:r>
          </a:p>
        </p:txBody>
      </p:sp>
      <p:sp>
        <p:nvSpPr>
          <p:cNvPr id="7" name="Dikdörtgen 6"/>
          <p:cNvSpPr/>
          <p:nvPr/>
        </p:nvSpPr>
        <p:spPr>
          <a:xfrm>
            <a:off x="2851224" y="5661248"/>
            <a:ext cx="6156176" cy="461665"/>
          </a:xfrm>
          <a:prstGeom prst="rect">
            <a:avLst/>
          </a:prstGeom>
        </p:spPr>
        <p:txBody>
          <a:bodyPr wrap="square">
            <a:spAutoFit/>
          </a:bodyPr>
          <a:lstStyle/>
          <a:p>
            <a:pPr eaLnBrk="1" hangingPunct="1"/>
            <a:r>
              <a:rPr lang="tr-TR" sz="1200" b="1" u="sng" dirty="0" smtClean="0">
                <a:solidFill>
                  <a:srgbClr val="FFFF00"/>
                </a:solidFill>
              </a:rPr>
              <a:t>Kaynak:</a:t>
            </a:r>
            <a:endParaRPr lang="tr-TR" sz="1200" b="1" u="sng" dirty="0">
              <a:solidFill>
                <a:srgbClr val="FFFF00"/>
              </a:solidFill>
            </a:endParaRPr>
          </a:p>
          <a:p>
            <a:pPr eaLnBrk="1" hangingPunct="1"/>
            <a:r>
              <a:rPr lang="tr-TR" sz="1200" b="1" dirty="0" err="1">
                <a:solidFill>
                  <a:srgbClr val="FFFF00"/>
                </a:solidFill>
              </a:rPr>
              <a:t>Gallo</a:t>
            </a:r>
            <a:r>
              <a:rPr lang="tr-TR" sz="1200" b="1" dirty="0">
                <a:solidFill>
                  <a:srgbClr val="FFFF00"/>
                </a:solidFill>
              </a:rPr>
              <a:t>, </a:t>
            </a:r>
            <a:r>
              <a:rPr lang="tr-TR" sz="1200" b="1" dirty="0" err="1">
                <a:solidFill>
                  <a:srgbClr val="FFFF00"/>
                </a:solidFill>
              </a:rPr>
              <a:t>Carmine</a:t>
            </a:r>
            <a:r>
              <a:rPr lang="tr-TR" sz="1200" b="1" dirty="0">
                <a:solidFill>
                  <a:srgbClr val="FFFF00"/>
                </a:solidFill>
              </a:rPr>
              <a:t> (2015), </a:t>
            </a:r>
            <a:r>
              <a:rPr lang="tr-TR" sz="1200" b="1" i="1" dirty="0">
                <a:solidFill>
                  <a:srgbClr val="FFFF00"/>
                </a:solidFill>
              </a:rPr>
              <a:t>TED Gibi Konuş</a:t>
            </a:r>
            <a:r>
              <a:rPr lang="tr-TR" sz="1200" b="1" dirty="0">
                <a:solidFill>
                  <a:srgbClr val="FFFF00"/>
                </a:solidFill>
              </a:rPr>
              <a:t>, Çev. Figen Bingül, İstanbul: Aganta Kitap.</a:t>
            </a:r>
            <a:endParaRPr lang="tr-TR" sz="1200" dirty="0">
              <a:solidFill>
                <a:srgbClr val="FFFF00"/>
              </a:solidFill>
            </a:endParaRPr>
          </a:p>
        </p:txBody>
      </p:sp>
    </p:spTree>
    <p:extLst>
      <p:ext uri="{BB962C8B-B14F-4D97-AF65-F5344CB8AC3E}">
        <p14:creationId xmlns:p14="http://schemas.microsoft.com/office/powerpoint/2010/main" val="407902764"/>
      </p:ext>
    </p:extLst>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16 Metin kutusu"/>
          <p:cNvSpPr txBox="1">
            <a:spLocks noChangeArrowheads="1"/>
          </p:cNvSpPr>
          <p:nvPr/>
        </p:nvSpPr>
        <p:spPr bwMode="auto">
          <a:xfrm>
            <a:off x="3563938" y="549275"/>
            <a:ext cx="4714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pic>
        <p:nvPicPr>
          <p:cNvPr id="131076"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ikdörtgen 6"/>
          <p:cNvSpPr/>
          <p:nvPr/>
        </p:nvSpPr>
        <p:spPr>
          <a:xfrm>
            <a:off x="2851224" y="5661248"/>
            <a:ext cx="6156176" cy="461665"/>
          </a:xfrm>
          <a:prstGeom prst="rect">
            <a:avLst/>
          </a:prstGeom>
        </p:spPr>
        <p:txBody>
          <a:bodyPr wrap="square">
            <a:spAutoFit/>
          </a:bodyPr>
          <a:lstStyle/>
          <a:p>
            <a:pPr eaLnBrk="1" hangingPunct="1"/>
            <a:r>
              <a:rPr lang="tr-TR" sz="1200" b="1" u="sng" dirty="0" smtClean="0">
                <a:solidFill>
                  <a:srgbClr val="FFFF00"/>
                </a:solidFill>
              </a:rPr>
              <a:t>Kaynak:</a:t>
            </a:r>
            <a:endParaRPr lang="tr-TR" sz="1200" b="1" u="sng" dirty="0">
              <a:solidFill>
                <a:srgbClr val="FFFF00"/>
              </a:solidFill>
            </a:endParaRPr>
          </a:p>
          <a:p>
            <a:pPr eaLnBrk="1" hangingPunct="1"/>
            <a:r>
              <a:rPr lang="tr-TR" sz="1200" b="1" dirty="0" err="1">
                <a:solidFill>
                  <a:srgbClr val="FFFF00"/>
                </a:solidFill>
              </a:rPr>
              <a:t>Gallo</a:t>
            </a:r>
            <a:r>
              <a:rPr lang="tr-TR" sz="1200" b="1" dirty="0">
                <a:solidFill>
                  <a:srgbClr val="FFFF00"/>
                </a:solidFill>
              </a:rPr>
              <a:t>, </a:t>
            </a:r>
            <a:r>
              <a:rPr lang="tr-TR" sz="1200" b="1" dirty="0" err="1">
                <a:solidFill>
                  <a:srgbClr val="FFFF00"/>
                </a:solidFill>
              </a:rPr>
              <a:t>Carmine</a:t>
            </a:r>
            <a:r>
              <a:rPr lang="tr-TR" sz="1200" b="1" dirty="0">
                <a:solidFill>
                  <a:srgbClr val="FFFF00"/>
                </a:solidFill>
              </a:rPr>
              <a:t> (2015), </a:t>
            </a:r>
            <a:r>
              <a:rPr lang="tr-TR" sz="1200" b="1" i="1" dirty="0">
                <a:solidFill>
                  <a:srgbClr val="FFFF00"/>
                </a:solidFill>
              </a:rPr>
              <a:t>TED Gibi Konuş</a:t>
            </a:r>
            <a:r>
              <a:rPr lang="tr-TR" sz="1200" b="1" dirty="0">
                <a:solidFill>
                  <a:srgbClr val="FFFF00"/>
                </a:solidFill>
              </a:rPr>
              <a:t>, Çev. Figen Bingül, İstanbul: Aganta Kitap.</a:t>
            </a:r>
            <a:endParaRPr lang="tr-TR" sz="1200" dirty="0">
              <a:solidFill>
                <a:srgbClr val="FFFF00"/>
              </a:solidFill>
            </a:endParaRPr>
          </a:p>
        </p:txBody>
      </p:sp>
      <p:sp>
        <p:nvSpPr>
          <p:cNvPr id="2" name="Dikdörtgen 1"/>
          <p:cNvSpPr/>
          <p:nvPr/>
        </p:nvSpPr>
        <p:spPr>
          <a:xfrm>
            <a:off x="2855726" y="797452"/>
            <a:ext cx="5760640" cy="369332"/>
          </a:xfrm>
          <a:prstGeom prst="rect">
            <a:avLst/>
          </a:prstGeom>
        </p:spPr>
        <p:txBody>
          <a:bodyPr wrap="square">
            <a:spAutoFit/>
          </a:bodyPr>
          <a:lstStyle/>
          <a:p>
            <a:r>
              <a:rPr lang="tr-TR" dirty="0" smtClean="0">
                <a:solidFill>
                  <a:schemeClr val="bg1"/>
                </a:solidFill>
              </a:rPr>
              <a:t>Hikaye Anlatmak Etkilidir:</a:t>
            </a:r>
            <a:endParaRPr lang="tr-TR" dirty="0">
              <a:solidFill>
                <a:schemeClr val="bg1"/>
              </a:solidFill>
            </a:endParaRPr>
          </a:p>
        </p:txBody>
      </p:sp>
      <p:sp>
        <p:nvSpPr>
          <p:cNvPr id="8" name="Dikdörtgen 7"/>
          <p:cNvSpPr/>
          <p:nvPr/>
        </p:nvSpPr>
        <p:spPr>
          <a:xfrm>
            <a:off x="3048992" y="1628800"/>
            <a:ext cx="5760640" cy="2862322"/>
          </a:xfrm>
          <a:prstGeom prst="rect">
            <a:avLst/>
          </a:prstGeom>
        </p:spPr>
        <p:txBody>
          <a:bodyPr wrap="square">
            <a:spAutoFit/>
          </a:bodyPr>
          <a:lstStyle/>
          <a:p>
            <a:r>
              <a:rPr lang="tr-TR" dirty="0" err="1">
                <a:solidFill>
                  <a:schemeClr val="bg1"/>
                </a:solidFill>
              </a:rPr>
              <a:t>Hasson</a:t>
            </a:r>
            <a:r>
              <a:rPr lang="tr-TR" dirty="0">
                <a:solidFill>
                  <a:schemeClr val="bg1"/>
                </a:solidFill>
              </a:rPr>
              <a:t> ve meslektaşları, bir konuşmacının prova edilmemiş hikâyeler anlatırken beyin aktivitesini kaydetti. Sonra, hikâyeyi dinleyen kişinin beyin aktivitesini değerlendirdiler ve kavramayı ölçmek için dinleyiciden ayrıntılı bir anket doldurmasını istediler. </a:t>
            </a:r>
            <a:r>
              <a:rPr lang="tr-TR" dirty="0" smtClean="0">
                <a:solidFill>
                  <a:schemeClr val="bg1"/>
                </a:solidFill>
              </a:rPr>
              <a:t>Araştırmacılar</a:t>
            </a:r>
            <a:r>
              <a:rPr lang="tr-TR" dirty="0">
                <a:solidFill>
                  <a:schemeClr val="bg1"/>
                </a:solidFill>
              </a:rPr>
              <a:t>, konuşmacının ve dinleyicinin beyinlerinin “ortak, zamansal olarak eşleşmiş tepki kalıpları sergilediğini” </a:t>
            </a:r>
            <a:r>
              <a:rPr lang="tr-TR" dirty="0" smtClean="0">
                <a:solidFill>
                  <a:schemeClr val="bg1"/>
                </a:solidFill>
              </a:rPr>
              <a:t>buldular</a:t>
            </a:r>
            <a:r>
              <a:rPr lang="tr-TR" dirty="0">
                <a:solidFill>
                  <a:schemeClr val="bg1"/>
                </a:solidFill>
              </a:rPr>
              <a:t>. Basitçe ifade etmek gerekirse, “Dinleyicinin beyin tepkileri konuşmacının beyin tepkilerini </a:t>
            </a:r>
            <a:r>
              <a:rPr lang="tr-TR" dirty="0" err="1">
                <a:solidFill>
                  <a:schemeClr val="bg1"/>
                </a:solidFill>
              </a:rPr>
              <a:t>aynalıyordu</a:t>
            </a:r>
            <a:r>
              <a:rPr lang="tr-TR" dirty="0" smtClean="0">
                <a:solidFill>
                  <a:schemeClr val="bg1"/>
                </a:solidFill>
              </a:rPr>
              <a:t>.”</a:t>
            </a:r>
            <a:endParaRPr lang="tr-TR" dirty="0">
              <a:solidFill>
                <a:schemeClr val="bg1"/>
              </a:solidFill>
            </a:endParaRPr>
          </a:p>
        </p:txBody>
      </p:sp>
    </p:spTree>
    <p:extLst>
      <p:ext uri="{BB962C8B-B14F-4D97-AF65-F5344CB8AC3E}">
        <p14:creationId xmlns:p14="http://schemas.microsoft.com/office/powerpoint/2010/main" val="2685650761"/>
      </p:ext>
    </p:extLst>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16 Metin kutusu"/>
          <p:cNvSpPr txBox="1">
            <a:spLocks noChangeArrowheads="1"/>
          </p:cNvSpPr>
          <p:nvPr/>
        </p:nvSpPr>
        <p:spPr bwMode="auto">
          <a:xfrm>
            <a:off x="3563938" y="549275"/>
            <a:ext cx="4714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pic>
        <p:nvPicPr>
          <p:cNvPr id="131076"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ikdörtgen 6"/>
          <p:cNvSpPr/>
          <p:nvPr/>
        </p:nvSpPr>
        <p:spPr>
          <a:xfrm>
            <a:off x="2851224" y="5661248"/>
            <a:ext cx="6156176" cy="461665"/>
          </a:xfrm>
          <a:prstGeom prst="rect">
            <a:avLst/>
          </a:prstGeom>
        </p:spPr>
        <p:txBody>
          <a:bodyPr wrap="square">
            <a:spAutoFit/>
          </a:bodyPr>
          <a:lstStyle/>
          <a:p>
            <a:pPr eaLnBrk="1" hangingPunct="1"/>
            <a:r>
              <a:rPr lang="tr-TR" sz="1200" b="1" u="sng" dirty="0" smtClean="0">
                <a:solidFill>
                  <a:srgbClr val="FFFF00"/>
                </a:solidFill>
              </a:rPr>
              <a:t>Kaynak:</a:t>
            </a:r>
            <a:endParaRPr lang="tr-TR" sz="1200" b="1" u="sng" dirty="0">
              <a:solidFill>
                <a:srgbClr val="FFFF00"/>
              </a:solidFill>
            </a:endParaRPr>
          </a:p>
          <a:p>
            <a:pPr eaLnBrk="1" hangingPunct="1"/>
            <a:r>
              <a:rPr lang="tr-TR" sz="1200" b="1" dirty="0" err="1">
                <a:solidFill>
                  <a:srgbClr val="FFFF00"/>
                </a:solidFill>
              </a:rPr>
              <a:t>Gallo</a:t>
            </a:r>
            <a:r>
              <a:rPr lang="tr-TR" sz="1200" b="1" dirty="0">
                <a:solidFill>
                  <a:srgbClr val="FFFF00"/>
                </a:solidFill>
              </a:rPr>
              <a:t>, </a:t>
            </a:r>
            <a:r>
              <a:rPr lang="tr-TR" sz="1200" b="1" dirty="0" err="1">
                <a:solidFill>
                  <a:srgbClr val="FFFF00"/>
                </a:solidFill>
              </a:rPr>
              <a:t>Carmine</a:t>
            </a:r>
            <a:r>
              <a:rPr lang="tr-TR" sz="1200" b="1" dirty="0">
                <a:solidFill>
                  <a:srgbClr val="FFFF00"/>
                </a:solidFill>
              </a:rPr>
              <a:t> (2015), </a:t>
            </a:r>
            <a:r>
              <a:rPr lang="tr-TR" sz="1200" b="1" i="1" dirty="0">
                <a:solidFill>
                  <a:srgbClr val="FFFF00"/>
                </a:solidFill>
              </a:rPr>
              <a:t>TED Gibi Konuş</a:t>
            </a:r>
            <a:r>
              <a:rPr lang="tr-TR" sz="1200" b="1" dirty="0">
                <a:solidFill>
                  <a:srgbClr val="FFFF00"/>
                </a:solidFill>
              </a:rPr>
              <a:t>, Çev. Figen Bingül, İstanbul: Aganta Kitap.</a:t>
            </a:r>
            <a:endParaRPr lang="tr-TR" sz="1200" dirty="0">
              <a:solidFill>
                <a:srgbClr val="FFFF00"/>
              </a:solidFill>
            </a:endParaRPr>
          </a:p>
        </p:txBody>
      </p:sp>
      <p:sp>
        <p:nvSpPr>
          <p:cNvPr id="2" name="Dikdörtgen 1"/>
          <p:cNvSpPr/>
          <p:nvPr/>
        </p:nvSpPr>
        <p:spPr>
          <a:xfrm>
            <a:off x="2855726" y="797452"/>
            <a:ext cx="5760640" cy="369332"/>
          </a:xfrm>
          <a:prstGeom prst="rect">
            <a:avLst/>
          </a:prstGeom>
        </p:spPr>
        <p:txBody>
          <a:bodyPr wrap="square">
            <a:spAutoFit/>
          </a:bodyPr>
          <a:lstStyle/>
          <a:p>
            <a:r>
              <a:rPr lang="tr-TR" dirty="0" smtClean="0">
                <a:solidFill>
                  <a:schemeClr val="bg1"/>
                </a:solidFill>
              </a:rPr>
              <a:t>Hikaye Anlatmak Etkilidir:</a:t>
            </a:r>
            <a:endParaRPr lang="tr-TR" dirty="0">
              <a:solidFill>
                <a:schemeClr val="bg1"/>
              </a:solidFill>
            </a:endParaRPr>
          </a:p>
        </p:txBody>
      </p:sp>
      <p:sp>
        <p:nvSpPr>
          <p:cNvPr id="8" name="Dikdörtgen 7"/>
          <p:cNvSpPr/>
          <p:nvPr/>
        </p:nvSpPr>
        <p:spPr>
          <a:xfrm>
            <a:off x="3041055" y="1844824"/>
            <a:ext cx="5760640" cy="2031325"/>
          </a:xfrm>
          <a:prstGeom prst="rect">
            <a:avLst/>
          </a:prstGeom>
        </p:spPr>
        <p:txBody>
          <a:bodyPr wrap="square">
            <a:spAutoFit/>
          </a:bodyPr>
          <a:lstStyle/>
          <a:p>
            <a:r>
              <a:rPr lang="tr-TR">
                <a:solidFill>
                  <a:schemeClr val="bg1"/>
                </a:solidFill>
              </a:rPr>
              <a:t>Araştırmacılar, hikâyeler duyduğumuzda beyinlerimizin daha aktif olduğunu keşfetmiştir. </a:t>
            </a:r>
            <a:r>
              <a:rPr lang="tr-TR" dirty="0">
                <a:solidFill>
                  <a:schemeClr val="bg1"/>
                </a:solidFill>
              </a:rPr>
              <a:t>Madde işaretleriyle dolu çok sözcüklü bir PowerPoint </a:t>
            </a:r>
            <a:r>
              <a:rPr lang="tr-TR" dirty="0" err="1">
                <a:solidFill>
                  <a:schemeClr val="bg1"/>
                </a:solidFill>
              </a:rPr>
              <a:t>slaytı</a:t>
            </a:r>
            <a:r>
              <a:rPr lang="tr-TR" dirty="0">
                <a:solidFill>
                  <a:schemeClr val="bg1"/>
                </a:solidFill>
              </a:rPr>
              <a:t>, beynin, sözcükleri anlama dönüştürdüğümüz dil işleme merkezini aktive eder. Hikâyeler daha fazlasını yapar, bütün beyni kullanıp dil, duyusal, görsel ve motor alanlarını harekete geçirir.</a:t>
            </a:r>
          </a:p>
        </p:txBody>
      </p:sp>
    </p:spTree>
    <p:extLst>
      <p:ext uri="{BB962C8B-B14F-4D97-AF65-F5344CB8AC3E}">
        <p14:creationId xmlns:p14="http://schemas.microsoft.com/office/powerpoint/2010/main" val="987433941"/>
      </p:ext>
    </p:extLst>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16 Metin kutusu"/>
          <p:cNvSpPr txBox="1">
            <a:spLocks noChangeArrowheads="1"/>
          </p:cNvSpPr>
          <p:nvPr/>
        </p:nvSpPr>
        <p:spPr bwMode="auto">
          <a:xfrm>
            <a:off x="3563938" y="549275"/>
            <a:ext cx="4714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pic>
        <p:nvPicPr>
          <p:cNvPr id="131076"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ikdörtgen 6"/>
          <p:cNvSpPr/>
          <p:nvPr/>
        </p:nvSpPr>
        <p:spPr>
          <a:xfrm>
            <a:off x="2851224" y="5661248"/>
            <a:ext cx="6156176" cy="461665"/>
          </a:xfrm>
          <a:prstGeom prst="rect">
            <a:avLst/>
          </a:prstGeom>
        </p:spPr>
        <p:txBody>
          <a:bodyPr wrap="square">
            <a:spAutoFit/>
          </a:bodyPr>
          <a:lstStyle/>
          <a:p>
            <a:pPr eaLnBrk="1" hangingPunct="1"/>
            <a:r>
              <a:rPr lang="tr-TR" sz="1200" b="1" u="sng" dirty="0" smtClean="0">
                <a:solidFill>
                  <a:srgbClr val="FFFF00"/>
                </a:solidFill>
              </a:rPr>
              <a:t>Kaynak:</a:t>
            </a:r>
            <a:endParaRPr lang="tr-TR" sz="1200" b="1" u="sng" dirty="0">
              <a:solidFill>
                <a:srgbClr val="FFFF00"/>
              </a:solidFill>
            </a:endParaRPr>
          </a:p>
          <a:p>
            <a:pPr eaLnBrk="1" hangingPunct="1"/>
            <a:r>
              <a:rPr lang="tr-TR" sz="1200" b="1" dirty="0" err="1">
                <a:solidFill>
                  <a:srgbClr val="FFFF00"/>
                </a:solidFill>
              </a:rPr>
              <a:t>Gallo</a:t>
            </a:r>
            <a:r>
              <a:rPr lang="tr-TR" sz="1200" b="1" dirty="0">
                <a:solidFill>
                  <a:srgbClr val="FFFF00"/>
                </a:solidFill>
              </a:rPr>
              <a:t>, </a:t>
            </a:r>
            <a:r>
              <a:rPr lang="tr-TR" sz="1200" b="1" dirty="0" err="1">
                <a:solidFill>
                  <a:srgbClr val="FFFF00"/>
                </a:solidFill>
              </a:rPr>
              <a:t>Carmine</a:t>
            </a:r>
            <a:r>
              <a:rPr lang="tr-TR" sz="1200" b="1" dirty="0">
                <a:solidFill>
                  <a:srgbClr val="FFFF00"/>
                </a:solidFill>
              </a:rPr>
              <a:t> (2015), </a:t>
            </a:r>
            <a:r>
              <a:rPr lang="tr-TR" sz="1200" b="1" i="1" dirty="0">
                <a:solidFill>
                  <a:srgbClr val="FFFF00"/>
                </a:solidFill>
              </a:rPr>
              <a:t>TED Gibi Konuş</a:t>
            </a:r>
            <a:r>
              <a:rPr lang="tr-TR" sz="1200" b="1" dirty="0">
                <a:solidFill>
                  <a:srgbClr val="FFFF00"/>
                </a:solidFill>
              </a:rPr>
              <a:t>, Çev. Figen Bingül, İstanbul: Aganta Kitap.</a:t>
            </a:r>
            <a:endParaRPr lang="tr-TR" sz="1200" dirty="0">
              <a:solidFill>
                <a:srgbClr val="FFFF00"/>
              </a:solidFill>
            </a:endParaRPr>
          </a:p>
        </p:txBody>
      </p:sp>
      <p:sp>
        <p:nvSpPr>
          <p:cNvPr id="2" name="Dikdörtgen 1"/>
          <p:cNvSpPr/>
          <p:nvPr/>
        </p:nvSpPr>
        <p:spPr>
          <a:xfrm>
            <a:off x="2855726" y="797452"/>
            <a:ext cx="5760640" cy="369332"/>
          </a:xfrm>
          <a:prstGeom prst="rect">
            <a:avLst/>
          </a:prstGeom>
        </p:spPr>
        <p:txBody>
          <a:bodyPr wrap="square">
            <a:spAutoFit/>
          </a:bodyPr>
          <a:lstStyle/>
          <a:p>
            <a:r>
              <a:rPr lang="tr-TR" dirty="0" smtClean="0">
                <a:solidFill>
                  <a:schemeClr val="bg1"/>
                </a:solidFill>
              </a:rPr>
              <a:t>Hikaye Anlatmak Etkilidir:</a:t>
            </a:r>
            <a:endParaRPr lang="tr-TR" dirty="0">
              <a:solidFill>
                <a:schemeClr val="bg1"/>
              </a:solidFill>
            </a:endParaRPr>
          </a:p>
        </p:txBody>
      </p:sp>
      <p:sp>
        <p:nvSpPr>
          <p:cNvPr id="8" name="Dikdörtgen 7"/>
          <p:cNvSpPr/>
          <p:nvPr/>
        </p:nvSpPr>
        <p:spPr>
          <a:xfrm>
            <a:off x="3041055" y="2060848"/>
            <a:ext cx="5760640" cy="1477328"/>
          </a:xfrm>
          <a:prstGeom prst="rect">
            <a:avLst/>
          </a:prstGeom>
        </p:spPr>
        <p:txBody>
          <a:bodyPr wrap="square">
            <a:spAutoFit/>
          </a:bodyPr>
          <a:lstStyle/>
          <a:p>
            <a:r>
              <a:rPr lang="tr-TR" dirty="0">
                <a:solidFill>
                  <a:schemeClr val="bg1"/>
                </a:solidFill>
              </a:rPr>
              <a:t>İyi anlatılmış bir hikâye, liderlere, rekabetin giderek arttığı bugünün pazarında sağlam bir avantaj sağlar. Güçlü bir anlatı, şirketinizin, ürününüzün veya fikrinizin başarıya ulaşacağına; müşterileri, çalışanları, yatırımcıları ve hissedarları ikna edebilir. </a:t>
            </a:r>
          </a:p>
        </p:txBody>
      </p:sp>
    </p:spTree>
    <p:extLst>
      <p:ext uri="{BB962C8B-B14F-4D97-AF65-F5344CB8AC3E}">
        <p14:creationId xmlns:p14="http://schemas.microsoft.com/office/powerpoint/2010/main" val="3602752349"/>
      </p:ext>
    </p:extLst>
  </p:cSld>
  <p:clrMapOvr>
    <a:masterClrMapping/>
  </p:clrMapOvr>
  <p:transition>
    <p:pull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Opulent</Template>
  <TotalTime>2177</TotalTime>
  <Words>442</Words>
  <Application>Microsoft Office PowerPoint</Application>
  <PresentationFormat>Ekran Gösterisi (4:3)</PresentationFormat>
  <Paragraphs>60</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Baskerville Old Face</vt:lpstr>
      <vt:lpstr>Bookman Old Style</vt:lpstr>
      <vt:lpstr>Trebuchet MS</vt:lpstr>
      <vt:lpstr>Wingdings</vt:lpstr>
      <vt:lpstr>Wingdings 2</vt:lpstr>
      <vt:lpstr>Zengin</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Nuran yıldız</dc:title>
  <dc:creator>hayret sumer</dc:creator>
  <cp:lastModifiedBy>BERIS ARTAN</cp:lastModifiedBy>
  <cp:revision>303</cp:revision>
  <dcterms:created xsi:type="dcterms:W3CDTF">2010-02-03T08:52:51Z</dcterms:created>
  <dcterms:modified xsi:type="dcterms:W3CDTF">2020-06-30T14:09:05Z</dcterms:modified>
</cp:coreProperties>
</file>