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15" r:id="rId4"/>
    <p:sldId id="325" r:id="rId5"/>
    <p:sldId id="314" r:id="rId6"/>
    <p:sldId id="302" r:id="rId7"/>
    <p:sldId id="303" r:id="rId8"/>
    <p:sldId id="30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A58618C-0A16-499C-93E1-62F4D705D4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C080099-B37F-40C4-9E83-4CB5735A78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9BC090F-F363-4B10-9712-53DE5CACA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F233D-8A13-4961-AC54-0C53F758E43D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ED50DF5-B100-4681-BDDD-E62901430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7A7D3C6-C0D4-417F-A0E7-56C4ACE63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48AB2-ED86-4C16-BC8D-C906AB0E08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3857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25A84D1-793B-4C75-8E29-F5ED4B4B6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8CB029F-AD31-40D7-8EE3-ADBB9517F5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EAA471F-8F8A-4744-8B09-4E457DC6A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F233D-8A13-4961-AC54-0C53F758E43D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A1CEEEE-F9A5-4D9E-BD83-F1EAAED4B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77B14B8-796C-4ECB-BE35-66C7E13FB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48AB2-ED86-4C16-BC8D-C906AB0E08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145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229A99C-C15E-4C43-8B8B-3E7CB0FF52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1C86EBC-9ADA-4CB1-9930-FA0EB7C1DA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B76068-6002-4C17-93D8-BFF4590EB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F233D-8A13-4961-AC54-0C53F758E43D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1DBE5D0-07E5-495E-BC65-7E12460C5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447774B-DA8A-44EB-B9FD-D983AB9A3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48AB2-ED86-4C16-BC8D-C906AB0E08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9746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72969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2875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8749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95744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01102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94998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3220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7521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B2ED01B-6835-4A2B-96AE-612F3BDB8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BE23B29-9E37-4BCC-91B2-FEF9257342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426BAD7-470A-4B05-8AF1-CF7B3D1D4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F233D-8A13-4961-AC54-0C53F758E43D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D9A5773-335E-42F4-AF57-6EE2ACFC8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FE4902D-59C2-464F-91BF-A286EE786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48AB2-ED86-4C16-BC8D-C906AB0E08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54886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</a:t>
            </a:r>
            <a:r>
              <a:rPr lang="tr-TR"/>
              <a:t>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50089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</a:t>
            </a:r>
            <a:r>
              <a:rPr lang="tr-TR"/>
              <a:t>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9907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68912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385182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16916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31276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</a:t>
            </a:r>
            <a:r>
              <a:rPr lang="tr-TR"/>
              <a:t>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</a:t>
            </a:r>
            <a:r>
              <a:rPr lang="tr-TR"/>
              <a:t>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</a:t>
            </a:r>
            <a:r>
              <a:rPr lang="tr-TR"/>
              <a:t>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63414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42660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9968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F3E50BE-7761-4290-A888-A4EABAB47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D59CE0E-7297-4C69-96C7-3DB09A6E30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CED49E5-2414-411B-BC22-D932FE788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F233D-8A13-4961-AC54-0C53F758E43D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E8C12B-8EE9-468D-819D-50F771497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B3B100-2716-44D4-B773-B65D36425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48AB2-ED86-4C16-BC8D-C906AB0E08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6833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BADDDF0-C02C-441A-A0B6-B9293C147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6B6CDF-4897-4B4A-B381-111299D876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9BF0738-D036-42E4-9901-9F1FF82F15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66480C3-FAA1-4E01-9EA2-B81FE23E5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F233D-8A13-4961-AC54-0C53F758E43D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E197BA2-9AAE-489D-BECB-3558F120B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1E0C7DC-4655-4EA9-A5D9-BB1E14298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48AB2-ED86-4C16-BC8D-C906AB0E08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2271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129D602-CFB1-41DC-A295-4DCABA351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D031010-A3EB-43CA-BB29-F961D72DA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FAF0161-BA71-47FC-B4D9-DEF3568C56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F641BC41-DC92-4C9B-B9CB-CB96F82A79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40D6CC0-F842-4033-A68F-E584D54EC6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91344420-52BD-41DB-A0A5-04BB5484C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F233D-8A13-4961-AC54-0C53F758E43D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0CC94B9-5263-4882-A0BB-88F4DCFC6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5685203-150D-4E4C-82A9-43CA2BAC0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48AB2-ED86-4C16-BC8D-C906AB0E08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1599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2DAA0AA-9E4C-4717-8983-3183BCB61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4462A156-8B2E-4B70-92D7-505BDE6B9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F233D-8A13-4961-AC54-0C53F758E43D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75A2A66-761A-4CF1-9088-F0B8874B4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D9F8835-C52E-4FFE-914A-72424B85C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48AB2-ED86-4C16-BC8D-C906AB0E08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854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985332DC-8650-4C7A-82C8-58F8E136F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F233D-8A13-4961-AC54-0C53F758E43D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187806B-5E07-4FD2-BB7C-CB5B3983F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5534EC9-C237-47F1-9B55-C40B8786D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48AB2-ED86-4C16-BC8D-C906AB0E08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6849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7ABE7D1-88C3-4D24-A894-BD734D5D4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3FF1A27-831B-4775-B483-D949F3CD9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C3B8497-0B91-4DF6-85F9-321D1D5353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0FECF4C-E4CF-4BB4-AFE6-E9A674630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F233D-8A13-4961-AC54-0C53F758E43D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12AC02D-9A51-4922-ADB0-10B35648F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2914664-C0B4-4212-BC6C-9DB8AC471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48AB2-ED86-4C16-BC8D-C906AB0E08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9697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8E116B9-7A20-4412-AA69-597232192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23EC2A65-9E3E-46E9-834A-E78700BE03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EC0781A-99F6-45AC-942B-283A0310D0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9AC56F6-7819-4045-A81B-739DABB44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F233D-8A13-4961-AC54-0C53F758E43D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603B669-424E-4DC8-B906-4C3D01A8F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443DECF-E18F-4234-8315-FA26DAF57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48AB2-ED86-4C16-BC8D-C906AB0E08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8798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718F5F3-E24D-4CD1-B6CF-CDA2D545B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73FA776-A02C-4F49-99DA-5E242C8BE5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CA884D-05C8-4C33-8F38-A7EC793AEC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2F233D-8A13-4961-AC54-0C53F758E43D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3D3A902-F23E-4E81-913B-AAFF166159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C236C3F-654D-4EE6-AA07-A14FAE425B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48AB2-ED86-4C16-BC8D-C906AB0E08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2266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31093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AE57B4E-25EE-4A6A-B3F9-27EB1204DF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7041B0C-14A1-4126-B436-BBBEBD22AE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0960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5400" dirty="0" err="1"/>
              <a:t>Hyperthyroidism</a:t>
            </a:r>
            <a:r>
              <a:rPr lang="tr-TR" sz="5400" dirty="0"/>
              <a:t> in </a:t>
            </a:r>
            <a:r>
              <a:rPr lang="tr-TR" sz="5400" dirty="0" err="1"/>
              <a:t>cats</a:t>
            </a:r>
            <a:endParaRPr lang="tr-TR" sz="5400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r>
              <a:rPr lang="tr-TR" b="1" dirty="0" err="1">
                <a:solidFill>
                  <a:srgbClr val="1E5155">
                    <a:lumMod val="40000"/>
                    <a:lumOff val="60000"/>
                  </a:srgbClr>
                </a:solidFill>
              </a:rPr>
              <a:t>Prof.Dr</a:t>
            </a:r>
            <a:r>
              <a:rPr lang="tr-TR" b="1" dirty="0">
                <a:solidFill>
                  <a:srgbClr val="1E5155">
                    <a:lumMod val="40000"/>
                    <a:lumOff val="60000"/>
                  </a:srgbClr>
                </a:solidFill>
              </a:rPr>
              <a:t>. Aslan  </a:t>
            </a:r>
            <a:r>
              <a:rPr lang="tr-TR" b="1" dirty="0" err="1">
                <a:solidFill>
                  <a:srgbClr val="1E5155">
                    <a:lumMod val="40000"/>
                    <a:lumOff val="60000"/>
                  </a:srgbClr>
                </a:solidFill>
              </a:rPr>
              <a:t>kalınbacak</a:t>
            </a:r>
            <a:endParaRPr lang="tr-TR" b="1" dirty="0">
              <a:solidFill>
                <a:srgbClr val="1E5155">
                  <a:lumMod val="40000"/>
                  <a:lumOff val="60000"/>
                </a:srgbClr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0222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719" t="18238" r="19111" b="9711"/>
          <a:stretch/>
        </p:blipFill>
        <p:spPr>
          <a:xfrm>
            <a:off x="156316" y="1175657"/>
            <a:ext cx="11670290" cy="535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381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" name="İçerik Yer Tutucusu 9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65607" y="2867503"/>
            <a:ext cx="4782865" cy="3035932"/>
          </a:xfrm>
          <a:prstGeom prst="rect">
            <a:avLst/>
          </a:prstGeom>
        </p:spPr>
      </p:pic>
      <p:sp>
        <p:nvSpPr>
          <p:cNvPr id="7" name="Metin Yer Tutucusu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1" name="İçerik Yer Tutucusu 10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822302" y="2701832"/>
            <a:ext cx="4228532" cy="3506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226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067" t="7562" r="13360" b="9138"/>
          <a:stretch/>
        </p:blipFill>
        <p:spPr>
          <a:xfrm rot="16200000">
            <a:off x="3790688" y="-2069226"/>
            <a:ext cx="4340645" cy="1154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389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804175" cy="946874"/>
          </a:xfrm>
        </p:spPr>
        <p:txBody>
          <a:bodyPr/>
          <a:lstStyle/>
          <a:p>
            <a:r>
              <a:rPr lang="en-US" sz="2400" dirty="0" err="1"/>
              <a:t>Methimazole</a:t>
            </a:r>
            <a:r>
              <a:rPr lang="en-US" sz="2400" dirty="0"/>
              <a:t> is started with 10-15 mg / kg. A decrease in the T-4 level is expected. If not, the dose is increased by 5 mg</a:t>
            </a:r>
            <a:endParaRPr lang="tr-TR" sz="24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995" t="9884" r="1708" b="13903"/>
          <a:stretch/>
        </p:blipFill>
        <p:spPr>
          <a:xfrm rot="16200000">
            <a:off x="3592935" y="-1685887"/>
            <a:ext cx="5519826" cy="11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167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462" t="3911" r="17101" b="6354"/>
          <a:stretch/>
        </p:blipFill>
        <p:spPr>
          <a:xfrm rot="16200000">
            <a:off x="4159400" y="-2029642"/>
            <a:ext cx="3677218" cy="1144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198321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37</Words>
  <Application>Microsoft Office PowerPoint</Application>
  <PresentationFormat>Geniş ekran</PresentationFormat>
  <Paragraphs>3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Century Gothic</vt:lpstr>
      <vt:lpstr>Wingdings 3</vt:lpstr>
      <vt:lpstr>Office Teması</vt:lpstr>
      <vt:lpstr>İyon</vt:lpstr>
      <vt:lpstr>PowerPoint Sunusu</vt:lpstr>
      <vt:lpstr>Hyperthyroidism in cats</vt:lpstr>
      <vt:lpstr>PowerPoint Sunusu</vt:lpstr>
      <vt:lpstr>PowerPoint Sunusu</vt:lpstr>
      <vt:lpstr>PowerPoint Sunusu</vt:lpstr>
      <vt:lpstr>Methimazole is started with 10-15 mg / kg. A decrease in the T-4 level is expected. If not, the dose is increased by 5 mg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HP</dc:creator>
  <cp:lastModifiedBy>HP</cp:lastModifiedBy>
  <cp:revision>1</cp:revision>
  <dcterms:created xsi:type="dcterms:W3CDTF">2021-12-28T15:20:39Z</dcterms:created>
  <dcterms:modified xsi:type="dcterms:W3CDTF">2021-12-28T15:22:36Z</dcterms:modified>
</cp:coreProperties>
</file>