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77" r:id="rId5"/>
    <p:sldId id="278" r:id="rId6"/>
    <p:sldId id="280" r:id="rId7"/>
  </p:sldIdLst>
  <p:sldSz cx="12188825" cy="6858000"/>
  <p:notesSz cx="6858000" cy="9144000"/>
  <p:defaultTextStyle>
    <a:defPPr rtl="0">
      <a:defRPr lang="tr-t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2" autoAdjust="0"/>
    <p:restoredTop sz="94492" autoAdjust="0"/>
  </p:normalViewPr>
  <p:slideViewPr>
    <p:cSldViewPr>
      <p:cViewPr varScale="1">
        <p:scale>
          <a:sx n="77" d="100"/>
          <a:sy n="77" d="100"/>
        </p:scale>
        <p:origin x="300" y="90"/>
      </p:cViewPr>
      <p:guideLst>
        <p:guide orient="horz" pos="2160"/>
        <p:guide pos="3839"/>
      </p:guideLst>
    </p:cSldViewPr>
  </p:slideViewPr>
  <p:notesTextViewPr>
    <p:cViewPr>
      <p:scale>
        <a:sx n="1" d="1"/>
        <a:sy n="1" d="1"/>
      </p:scale>
      <p:origin x="0" y="0"/>
    </p:cViewPr>
  </p:notesTextViewPr>
  <p:notesViewPr>
    <p:cSldViewPr showGuides="1">
      <p:cViewPr varScale="1">
        <p:scale>
          <a:sx n="86" d="100"/>
          <a:sy n="86" d="100"/>
        </p:scale>
        <p:origin x="298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07E25F05-B94D-4113-B2ED-4B2A9A987805}" type="datetime1">
              <a:rPr lang="tr-TR" smtClean="0"/>
              <a:t>3.07.2022</a:t>
            </a:fld>
            <a:endParaRPr lang="tr-TR" dirty="0"/>
          </a:p>
        </p:txBody>
      </p:sp>
      <p:sp>
        <p:nvSpPr>
          <p:cNvPr id="4" name="Alt 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E322BB-75AD-4A1E-9661-2724167329F0}" type="slidenum">
              <a:rPr lang="tr-TR" smtClean="0"/>
              <a:t>‹#›</a:t>
            </a:fld>
            <a:endParaRPr lang="tr-TR" dirty="0"/>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AC21A0F0-5352-47DD-B9BB-B10B03FDF41A}" type="datetime1">
              <a:rPr lang="tr-TR" noProof="0" smtClean="0"/>
              <a:t>3.07.2022</a:t>
            </a:fld>
            <a:endParaRPr lang="tr-TR" noProof="0" dirty="0"/>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B045B7DE-1198-4F2F-B574-CA8CAE341642}" type="slidenum">
              <a:rPr lang="tr-TR" noProof="0" smtClean="0"/>
              <a:t>‹#›</a:t>
            </a:fld>
            <a:endParaRPr lang="tr-TR" noProof="0" dirty="0"/>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kareler"/>
          <p:cNvGrpSpPr/>
          <p:nvPr/>
        </p:nvGrpSpPr>
        <p:grpSpPr>
          <a:xfrm>
            <a:off x="0" y="1135743"/>
            <a:ext cx="1622332" cy="799981"/>
            <a:chOff x="0" y="452558"/>
            <a:chExt cx="914400" cy="524182"/>
          </a:xfrm>
        </p:grpSpPr>
        <p:sp>
          <p:nvSpPr>
            <p:cNvPr id="8" name="Yuvarlatılmış Dikdörtgen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9" name="Yuvarlatılmış Dikdörtgen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0" name="Aynı Yanın Köşesi Yuvarlatılmış Dikdörtgen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sp>
        <p:nvSpPr>
          <p:cNvPr id="2" name="Başlık 1"/>
          <p:cNvSpPr>
            <a:spLocks noGrp="1"/>
          </p:cNvSpPr>
          <p:nvPr>
            <p:ph type="ctrTitle"/>
          </p:nvPr>
        </p:nvSpPr>
        <p:spPr>
          <a:xfrm>
            <a:off x="1828324" y="362396"/>
            <a:ext cx="9141619" cy="1676400"/>
          </a:xfrm>
        </p:spPr>
        <p:txBody>
          <a:bodyPr rtlCol="0">
            <a:noAutofit/>
          </a:bodyPr>
          <a:lstStyle>
            <a:lvl1pPr>
              <a:lnSpc>
                <a:spcPct val="90000"/>
              </a:lnSpc>
              <a:defRPr sz="6000"/>
            </a:lvl1pPr>
          </a:lstStyle>
          <a:p>
            <a:pPr rtl="0"/>
            <a:r>
              <a:rPr lang="tr-TR" noProof="0"/>
              <a:t>Asıl başlık stili için tıklatın</a:t>
            </a:r>
            <a:endParaRPr lang="tr-TR" noProof="0" dirty="0"/>
          </a:p>
        </p:txBody>
      </p:sp>
      <p:sp>
        <p:nvSpPr>
          <p:cNvPr id="3" name="Alt Başlık 2"/>
          <p:cNvSpPr>
            <a:spLocks noGrp="1"/>
          </p:cNvSpPr>
          <p:nvPr>
            <p:ph type="subTitle" idx="1"/>
          </p:nvPr>
        </p:nvSpPr>
        <p:spPr>
          <a:xfrm>
            <a:off x="1828324" y="2089595"/>
            <a:ext cx="9141619" cy="886344"/>
          </a:xfrm>
        </p:spPr>
        <p:txBody>
          <a:bodyPr rtlCol="0">
            <a:normAutofit/>
          </a:bodyPr>
          <a:lstStyle>
            <a:lvl1pPr marL="0" indent="0" algn="l">
              <a:buNone/>
              <a:defRPr sz="2800">
                <a:solidFill>
                  <a:schemeClr val="accent1">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tr-TR" noProof="0"/>
              <a:t>Asıl alt başlık stilini düzenlemek için tıklayın</a:t>
            </a:r>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p>
            <a:pPr rtl="0"/>
            <a:fld id="{36E05732-3B1E-42D2-8293-745841F47E2C}" type="datetime1">
              <a:rPr lang="tr-TR" noProof="0" smtClean="0"/>
              <a:t>3.07.2022</a:t>
            </a:fld>
            <a:endParaRPr lang="tr-TR" noProof="0" dirty="0"/>
          </a:p>
        </p:txBody>
      </p:sp>
      <p:sp>
        <p:nvSpPr>
          <p:cNvPr id="6" name="Slayt Numarası Yer Tutucusu 5"/>
          <p:cNvSpPr>
            <a:spLocks noGrp="1"/>
          </p:cNvSpPr>
          <p:nvPr>
            <p:ph type="sldNum" sz="quarter" idx="12"/>
          </p:nvPr>
        </p:nvSpPr>
        <p:spPr/>
        <p:txBody>
          <a:bodyPr rtlCol="0"/>
          <a:lstStyle/>
          <a:p>
            <a:pPr rtl="0"/>
            <a:fld id="{34C99D79-8A4B-4031-B1E0-AF26F8EDF2BC}" type="slidenum">
              <a:rPr lang="tr-TR" noProof="0" smtClean="0"/>
              <a:t>‹#›</a:t>
            </a:fld>
            <a:endParaRPr lang="tr-TR" noProof="0" dirty="0"/>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lvl5pPr>
              <a:defRPr/>
            </a:lvl5pPr>
            <a:lvl6pPr>
              <a:defRPr/>
            </a:lvl6pPr>
            <a:lvl7pPr>
              <a:defRPr/>
            </a:lvl7pPr>
            <a:lvl8pPr>
              <a:defRPr baseline="0"/>
            </a:lvl8pPr>
            <a:lvl9pPr>
              <a:defRPr baseline="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p>
            <a:pPr rtl="0"/>
            <a:fld id="{E13108CE-F3D4-4042-8BDF-1E8C44CF6BB4}" type="datetime1">
              <a:rPr lang="tr-TR" noProof="0" smtClean="0"/>
              <a:t>3.07.2022</a:t>
            </a:fld>
            <a:endParaRPr lang="tr-TR" noProof="0" dirty="0"/>
          </a:p>
        </p:txBody>
      </p:sp>
      <p:sp>
        <p:nvSpPr>
          <p:cNvPr id="6" name="Slayt Numarası Yer Tutucusu 5"/>
          <p:cNvSpPr>
            <a:spLocks noGrp="1"/>
          </p:cNvSpPr>
          <p:nvPr>
            <p:ph type="sldNum" sz="quarter" idx="12"/>
          </p:nvPr>
        </p:nvSpPr>
        <p:spPr/>
        <p:txBody>
          <a:bodyPr rtlCol="0"/>
          <a:lstStyle/>
          <a:p>
            <a:pPr rtl="0"/>
            <a:fld id="{34C99D79-8A4B-4031-B1E0-AF26F8EDF2BC}" type="slidenum">
              <a:rPr lang="tr-TR" noProof="0" smtClean="0"/>
              <a:t>‹#›</a:t>
            </a:fld>
            <a:endParaRPr lang="tr-TR" noProof="0" dirty="0"/>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7" name="kareler"/>
          <p:cNvGrpSpPr/>
          <p:nvPr/>
        </p:nvGrpSpPr>
        <p:grpSpPr>
          <a:xfrm rot="5400000">
            <a:off x="9583007" y="233864"/>
            <a:ext cx="1063300" cy="524046"/>
            <a:chOff x="0" y="452558"/>
            <a:chExt cx="914400" cy="524182"/>
          </a:xfrm>
        </p:grpSpPr>
        <p:sp>
          <p:nvSpPr>
            <p:cNvPr id="8" name="Yuvarlatılmış Dikdörtgen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9" name="Yuvarlatılmış Dikdörtgen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0" name="Aynı Yanın Köşesi Yuvarlatılmış Dikdörtgen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grpSp>
        <p:nvGrpSpPr>
          <p:cNvPr id="15" name="alt grafik"/>
          <p:cNvGrpSpPr/>
          <p:nvPr/>
        </p:nvGrpSpPr>
        <p:grpSpPr>
          <a:xfrm>
            <a:off x="0" y="5395517"/>
            <a:ext cx="12188825" cy="1462483"/>
            <a:chOff x="0" y="4046638"/>
            <a:chExt cx="9144000" cy="1096862"/>
          </a:xfrm>
        </p:grpSpPr>
        <p:sp>
          <p:nvSpPr>
            <p:cNvPr id="16" name="Serbest 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7" name="Dikdörtgen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tr-TR" noProof="0" dirty="0"/>
            </a:p>
          </p:txBody>
        </p:sp>
      </p:grpSp>
      <p:sp>
        <p:nvSpPr>
          <p:cNvPr id="2" name="Dikey Başlık 1"/>
          <p:cNvSpPr>
            <a:spLocks noGrp="1"/>
          </p:cNvSpPr>
          <p:nvPr>
            <p:ph type="title" orient="vert"/>
          </p:nvPr>
        </p:nvSpPr>
        <p:spPr>
          <a:xfrm>
            <a:off x="9751060" y="1150514"/>
            <a:ext cx="1828324" cy="5021685"/>
          </a:xfrm>
        </p:spPr>
        <p:txBody>
          <a:bodyPr vert="eaVert" rtlCol="0"/>
          <a:lstStyle/>
          <a:p>
            <a:pPr rtl="0"/>
            <a:r>
              <a:rPr lang="tr-TR" noProof="0"/>
              <a:t>Asıl başlık stili için tıklatın</a:t>
            </a:r>
            <a:endParaRPr lang="tr-TR" noProof="0" dirty="0"/>
          </a:p>
        </p:txBody>
      </p:sp>
      <p:sp>
        <p:nvSpPr>
          <p:cNvPr id="3" name="Dikey Metin Yer Tutucusu 2"/>
          <p:cNvSpPr>
            <a:spLocks noGrp="1"/>
          </p:cNvSpPr>
          <p:nvPr>
            <p:ph type="body" orient="vert" idx="1"/>
          </p:nvPr>
        </p:nvSpPr>
        <p:spPr>
          <a:xfrm>
            <a:off x="1218882" y="1150514"/>
            <a:ext cx="8227457" cy="5021685"/>
          </a:xfrm>
        </p:spPr>
        <p:txBody>
          <a:bodyPr vert="eaVert" rtlCol="0"/>
          <a:lstStyle>
            <a:lvl5pPr>
              <a:defRPr/>
            </a:lvl5pPr>
            <a:lvl6pPr>
              <a:defRPr/>
            </a:lvl6pPr>
            <a:lvl7pPr>
              <a:defRPr/>
            </a:lvl7pPr>
            <a:lvl8pPr>
              <a:defRPr baseline="0"/>
            </a:lvl8pPr>
            <a:lvl9pPr>
              <a:defRPr baseline="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p>
            <a:pPr rtl="0"/>
            <a:fld id="{557C1220-9C4B-457F-BE17-29EEFBAA6A43}" type="datetime1">
              <a:rPr lang="tr-TR" noProof="0" smtClean="0"/>
              <a:t>3.07.2022</a:t>
            </a:fld>
            <a:endParaRPr lang="tr-TR" noProof="0" dirty="0"/>
          </a:p>
        </p:txBody>
      </p:sp>
      <p:sp>
        <p:nvSpPr>
          <p:cNvPr id="6" name="Slayt Numarası Yer Tutucusu 5"/>
          <p:cNvSpPr>
            <a:spLocks noGrp="1"/>
          </p:cNvSpPr>
          <p:nvPr>
            <p:ph type="sldNum" sz="quarter" idx="12"/>
          </p:nvPr>
        </p:nvSpPr>
        <p:spPr/>
        <p:txBody>
          <a:bodyPr rtlCol="0"/>
          <a:lstStyle/>
          <a:p>
            <a:pPr rtl="0"/>
            <a:fld id="{34C99D79-8A4B-4031-B1E0-AF26F8EDF2BC}" type="slidenum">
              <a:rPr lang="tr-TR" noProof="0" smtClean="0"/>
              <a:t>‹#›</a:t>
            </a:fld>
            <a:endParaRPr lang="tr-TR" noProof="0" dirty="0"/>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İçerik Yer Tutucusu 2"/>
          <p:cNvSpPr>
            <a:spLocks noGrp="1"/>
          </p:cNvSpPr>
          <p:nvPr>
            <p:ph idx="1"/>
          </p:nvPr>
        </p:nvSpPr>
        <p:spPr/>
        <p:txBody>
          <a:bodyPr rtlCol="0"/>
          <a:lstStyle>
            <a:lvl5pPr>
              <a:defRPr/>
            </a:lvl5pPr>
            <a:lvl6pPr>
              <a:defRPr/>
            </a:lvl6pPr>
            <a:lvl7pPr>
              <a:defRPr/>
            </a:lvl7pPr>
            <a:lvl8pPr>
              <a:defRPr/>
            </a:lvl8pPr>
            <a:lvl9pPr>
              <a:defRPr/>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p>
            <a:pPr rtl="0"/>
            <a:fld id="{075F3C46-D9B3-4911-9C8D-635C815FC010}" type="datetime1">
              <a:rPr lang="tr-TR" noProof="0" smtClean="0"/>
              <a:t>3.07.2022</a:t>
            </a:fld>
            <a:endParaRPr lang="tr-TR" noProof="0" dirty="0"/>
          </a:p>
        </p:txBody>
      </p:sp>
      <p:sp>
        <p:nvSpPr>
          <p:cNvPr id="6" name="Slayt Numarası Yer Tutucusu 5"/>
          <p:cNvSpPr>
            <a:spLocks noGrp="1"/>
          </p:cNvSpPr>
          <p:nvPr>
            <p:ph type="sldNum" sz="quarter" idx="12"/>
          </p:nvPr>
        </p:nvSpPr>
        <p:spPr/>
        <p:txBody>
          <a:bodyPr rtlCol="0"/>
          <a:lstStyle/>
          <a:p>
            <a:pPr rtl="0"/>
            <a:fld id="{34C99D79-8A4B-4031-B1E0-AF26F8EDF2BC}" type="slidenum">
              <a:rPr lang="tr-TR" noProof="0" smtClean="0"/>
              <a:t>‹#›</a:t>
            </a:fld>
            <a:endParaRPr lang="tr-TR" noProof="0" dirty="0"/>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Başlığı">
    <p:spTree>
      <p:nvGrpSpPr>
        <p:cNvPr id="1" name=""/>
        <p:cNvGrpSpPr/>
        <p:nvPr/>
      </p:nvGrpSpPr>
      <p:grpSpPr>
        <a:xfrm>
          <a:off x="0" y="0"/>
          <a:ext cx="0" cy="0"/>
          <a:chOff x="0" y="0"/>
          <a:chExt cx="0" cy="0"/>
        </a:xfrm>
      </p:grpSpPr>
      <p:grpSp>
        <p:nvGrpSpPr>
          <p:cNvPr id="7" name="kareler"/>
          <p:cNvGrpSpPr/>
          <p:nvPr/>
        </p:nvGrpSpPr>
        <p:grpSpPr>
          <a:xfrm>
            <a:off x="0" y="3124415"/>
            <a:ext cx="1622332" cy="805061"/>
            <a:chOff x="0" y="2343311"/>
            <a:chExt cx="1217066" cy="603796"/>
          </a:xfrm>
        </p:grpSpPr>
        <p:sp>
          <p:nvSpPr>
            <p:cNvPr id="8" name="Yuvarlatılmış Dikdörtgen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9" name="Yuvarlatılmış Dikdörtgen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0" name="Aynı Yanın Köşesi Yuvarlatılmış Dikdörtgen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grpSp>
        <p:nvGrpSpPr>
          <p:cNvPr id="19" name="alt grafik"/>
          <p:cNvGrpSpPr/>
          <p:nvPr/>
        </p:nvGrpSpPr>
        <p:grpSpPr>
          <a:xfrm>
            <a:off x="0" y="5409216"/>
            <a:ext cx="12188825" cy="1462483"/>
            <a:chOff x="0" y="4056912"/>
            <a:chExt cx="9144000" cy="1096862"/>
          </a:xfrm>
        </p:grpSpPr>
        <p:sp>
          <p:nvSpPr>
            <p:cNvPr id="20" name="Serbest 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21" name="Dikdörtgen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tr-TR" noProof="0" dirty="0"/>
            </a:p>
          </p:txBody>
        </p:sp>
      </p:grpSp>
      <p:sp>
        <p:nvSpPr>
          <p:cNvPr id="2" name="Başlık 1"/>
          <p:cNvSpPr>
            <a:spLocks noGrp="1"/>
          </p:cNvSpPr>
          <p:nvPr>
            <p:ph type="title"/>
          </p:nvPr>
        </p:nvSpPr>
        <p:spPr>
          <a:xfrm>
            <a:off x="1828324" y="1932518"/>
            <a:ext cx="9141619" cy="2105367"/>
          </a:xfrm>
        </p:spPr>
        <p:txBody>
          <a:bodyPr rtlCol="0" anchor="b">
            <a:normAutofit/>
          </a:bodyPr>
          <a:lstStyle>
            <a:lvl1pPr algn="l">
              <a:defRPr sz="6000" b="0" cap="none" baseline="0"/>
            </a:lvl1pPr>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1828324" y="4084264"/>
            <a:ext cx="9141619" cy="933297"/>
          </a:xfrm>
        </p:spPr>
        <p:txBody>
          <a:bodyPr rtlCol="0" anchor="t">
            <a:normAutofit/>
          </a:bodyPr>
          <a:lstStyle>
            <a:lvl1pPr marL="0" indent="0">
              <a:buNone/>
              <a:defRPr sz="2800">
                <a:solidFill>
                  <a:schemeClr val="accent1">
                    <a:lumMod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rtl="0"/>
            <a:r>
              <a:rPr lang="tr-TR" noProof="0"/>
              <a:t>Asıl metin stillerini düzenle</a:t>
            </a:r>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p>
            <a:pPr rtl="0"/>
            <a:fld id="{927D0039-A042-4C8B-8D10-F2A015A11270}" type="datetime1">
              <a:rPr lang="tr-TR" noProof="0" smtClean="0"/>
              <a:t>3.07.2022</a:t>
            </a:fld>
            <a:endParaRPr lang="tr-TR" noProof="0" dirty="0"/>
          </a:p>
        </p:txBody>
      </p:sp>
      <p:sp>
        <p:nvSpPr>
          <p:cNvPr id="6" name="Slayt Numarası Yer Tutucusu 5"/>
          <p:cNvSpPr>
            <a:spLocks noGrp="1"/>
          </p:cNvSpPr>
          <p:nvPr>
            <p:ph type="sldNum" sz="quarter" idx="12"/>
          </p:nvPr>
        </p:nvSpPr>
        <p:spPr/>
        <p:txBody>
          <a:bodyPr rtlCol="0"/>
          <a:lstStyle/>
          <a:p>
            <a:pPr rtl="0"/>
            <a:fld id="{34C99D79-8A4B-4031-B1E0-AF26F8EDF2BC}" type="slidenum">
              <a:rPr lang="tr-TR" noProof="0" smtClean="0"/>
              <a:t>‹#›</a:t>
            </a:fld>
            <a:endParaRPr lang="tr-TR" noProof="0" dirty="0"/>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141412" y="152400"/>
            <a:ext cx="9751060" cy="1295400"/>
          </a:xfrm>
        </p:spPr>
        <p:txBody>
          <a:bodyPr rtlCol="0"/>
          <a:lstStyle/>
          <a:p>
            <a:pPr rtl="0"/>
            <a:r>
              <a:rPr lang="tr-TR" noProof="0"/>
              <a:t>Asıl başlık stili için tıklatın</a:t>
            </a:r>
            <a:endParaRPr lang="tr-TR" noProof="0" dirty="0"/>
          </a:p>
        </p:txBody>
      </p:sp>
      <p:sp>
        <p:nvSpPr>
          <p:cNvPr id="3" name="İçerik Yer Tutucusu 2"/>
          <p:cNvSpPr>
            <a:spLocks noGrp="1"/>
          </p:cNvSpPr>
          <p:nvPr>
            <p:ph sz="half" idx="1"/>
          </p:nvPr>
        </p:nvSpPr>
        <p:spPr>
          <a:xfrm>
            <a:off x="1141412" y="1600200"/>
            <a:ext cx="4875530" cy="4572000"/>
          </a:xfrm>
        </p:spPr>
        <p:txBody>
          <a:bodyPr rtlCol="0">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İçerik Yer Tutucusu 3"/>
          <p:cNvSpPr>
            <a:spLocks noGrp="1"/>
          </p:cNvSpPr>
          <p:nvPr>
            <p:ph sz="half" idx="2"/>
          </p:nvPr>
        </p:nvSpPr>
        <p:spPr>
          <a:xfrm>
            <a:off x="6094412" y="1600200"/>
            <a:ext cx="4875530" cy="4572000"/>
          </a:xfrm>
        </p:spPr>
        <p:txBody>
          <a:bodyPr rtlCol="0">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p>
            <a:pPr rtl="0"/>
            <a:fld id="{8F738951-360D-479E-840A-4612A8362243}" type="datetime1">
              <a:rPr lang="tr-TR" noProof="0" smtClean="0"/>
              <a:t>3.07.2022</a:t>
            </a:fld>
            <a:endParaRPr lang="tr-TR" noProof="0" dirty="0"/>
          </a:p>
        </p:txBody>
      </p:sp>
      <p:sp>
        <p:nvSpPr>
          <p:cNvPr id="7" name="Slayt Numarası Yer Tutucusu 6"/>
          <p:cNvSpPr>
            <a:spLocks noGrp="1"/>
          </p:cNvSpPr>
          <p:nvPr>
            <p:ph type="sldNum" sz="quarter" idx="12"/>
          </p:nvPr>
        </p:nvSpPr>
        <p:spPr/>
        <p:txBody>
          <a:bodyPr rtlCol="0"/>
          <a:lstStyle/>
          <a:p>
            <a:pPr rtl="0"/>
            <a:fld id="{34C99D79-8A4B-4031-B1E0-AF26F8EDF2BC}" type="slidenum">
              <a:rPr lang="tr-TR" noProof="0" smtClean="0"/>
              <a:t>‹#›</a:t>
            </a:fld>
            <a:endParaRPr lang="tr-TR" noProof="0" dirty="0"/>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141412" y="152400"/>
            <a:ext cx="9751060" cy="1295400"/>
          </a:xfrm>
        </p:spPr>
        <p:txBody>
          <a:bodyPr rtlCol="0"/>
          <a:lstStyle>
            <a:lvl1pPr>
              <a:defRPr/>
            </a:lvl1pPr>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1141412" y="1524000"/>
            <a:ext cx="4875530" cy="816429"/>
          </a:xfrm>
        </p:spPr>
        <p:txBody>
          <a:bodyPr rtlCol="0"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tr-TR" noProof="0"/>
              <a:t>Asıl metin stillerini düzenle</a:t>
            </a:r>
          </a:p>
        </p:txBody>
      </p:sp>
      <p:sp>
        <p:nvSpPr>
          <p:cNvPr id="4" name="İçerik Yer Tutucusu 3"/>
          <p:cNvSpPr>
            <a:spLocks noGrp="1"/>
          </p:cNvSpPr>
          <p:nvPr>
            <p:ph sz="half" idx="2"/>
          </p:nvPr>
        </p:nvSpPr>
        <p:spPr>
          <a:xfrm>
            <a:off x="1141412" y="2413000"/>
            <a:ext cx="4875530" cy="3759199"/>
          </a:xfrm>
        </p:spPr>
        <p:txBody>
          <a:bodyPr rtlCol="0">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5" name="Metin Yer Tutucusu 4"/>
          <p:cNvSpPr>
            <a:spLocks noGrp="1"/>
          </p:cNvSpPr>
          <p:nvPr>
            <p:ph type="body" sz="quarter" idx="3"/>
          </p:nvPr>
        </p:nvSpPr>
        <p:spPr>
          <a:xfrm>
            <a:off x="6094412" y="1524000"/>
            <a:ext cx="4875530" cy="816429"/>
          </a:xfrm>
        </p:spPr>
        <p:txBody>
          <a:bodyPr rtlCol="0"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tr-TR" noProof="0"/>
              <a:t>Asıl metin stillerini düzenle</a:t>
            </a:r>
          </a:p>
        </p:txBody>
      </p:sp>
      <p:sp>
        <p:nvSpPr>
          <p:cNvPr id="6" name="İçerik Yer Tutucusu 5"/>
          <p:cNvSpPr>
            <a:spLocks noGrp="1"/>
          </p:cNvSpPr>
          <p:nvPr>
            <p:ph sz="quarter" idx="4"/>
          </p:nvPr>
        </p:nvSpPr>
        <p:spPr>
          <a:xfrm>
            <a:off x="6094412" y="2413000"/>
            <a:ext cx="4875530" cy="3759199"/>
          </a:xfrm>
        </p:spPr>
        <p:txBody>
          <a:bodyPr rtlCol="0">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ekleme</a:t>
            </a:r>
          </a:p>
        </p:txBody>
      </p:sp>
      <p:sp>
        <p:nvSpPr>
          <p:cNvPr id="7" name="Tarih Yer Tutucusu 6"/>
          <p:cNvSpPr>
            <a:spLocks noGrp="1"/>
          </p:cNvSpPr>
          <p:nvPr>
            <p:ph type="dt" sz="half" idx="10"/>
          </p:nvPr>
        </p:nvSpPr>
        <p:spPr/>
        <p:txBody>
          <a:bodyPr rtlCol="0"/>
          <a:lstStyle/>
          <a:p>
            <a:pPr rtl="0"/>
            <a:fld id="{31932F44-A6A5-4F46-8341-7E1B0E2A8481}" type="datetime1">
              <a:rPr lang="tr-TR" noProof="0" smtClean="0"/>
              <a:t>3.07.2022</a:t>
            </a:fld>
            <a:endParaRPr lang="tr-TR" noProof="0" dirty="0"/>
          </a:p>
        </p:txBody>
      </p:sp>
      <p:sp>
        <p:nvSpPr>
          <p:cNvPr id="9" name="Slayt Numarası Yer Tutucusu 8"/>
          <p:cNvSpPr>
            <a:spLocks noGrp="1"/>
          </p:cNvSpPr>
          <p:nvPr>
            <p:ph type="sldNum" sz="quarter" idx="12"/>
          </p:nvPr>
        </p:nvSpPr>
        <p:spPr/>
        <p:txBody>
          <a:bodyPr rtlCol="0"/>
          <a:lstStyle/>
          <a:p>
            <a:pPr rtl="0"/>
            <a:fld id="{34C99D79-8A4B-4031-B1E0-AF26F8EDF2BC}" type="slidenum">
              <a:rPr lang="tr-TR" noProof="0" smtClean="0"/>
              <a:t>‹#›</a:t>
            </a:fld>
            <a:endParaRPr lang="tr-TR" noProof="0" dirty="0"/>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ekleme</a:t>
            </a:r>
          </a:p>
        </p:txBody>
      </p:sp>
      <p:sp>
        <p:nvSpPr>
          <p:cNvPr id="3" name="Tarih Yer Tutucusu 2"/>
          <p:cNvSpPr>
            <a:spLocks noGrp="1"/>
          </p:cNvSpPr>
          <p:nvPr>
            <p:ph type="dt" sz="half" idx="10"/>
          </p:nvPr>
        </p:nvSpPr>
        <p:spPr/>
        <p:txBody>
          <a:bodyPr rtlCol="0"/>
          <a:lstStyle/>
          <a:p>
            <a:pPr rtl="0"/>
            <a:fld id="{46C90A7D-0F5C-4D0A-BF77-0E921404B46C}" type="datetime1">
              <a:rPr lang="tr-TR" noProof="0" smtClean="0"/>
              <a:t>3.07.2022</a:t>
            </a:fld>
            <a:endParaRPr lang="tr-TR" noProof="0" dirty="0"/>
          </a:p>
        </p:txBody>
      </p:sp>
      <p:sp>
        <p:nvSpPr>
          <p:cNvPr id="5" name="Slayt Numarası Yer Tutucusu 4"/>
          <p:cNvSpPr>
            <a:spLocks noGrp="1"/>
          </p:cNvSpPr>
          <p:nvPr>
            <p:ph type="sldNum" sz="quarter" idx="12"/>
          </p:nvPr>
        </p:nvSpPr>
        <p:spPr/>
        <p:txBody>
          <a:bodyPr rtlCol="0"/>
          <a:lstStyle/>
          <a:p>
            <a:pPr rtl="0"/>
            <a:fld id="{34C99D79-8A4B-4031-B1E0-AF26F8EDF2BC}" type="slidenum">
              <a:rPr lang="tr-TR" noProof="0" smtClean="0"/>
              <a:t>‹#›</a:t>
            </a:fld>
            <a:endParaRPr lang="tr-TR" noProof="0" dirty="0"/>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grpSp>
        <p:nvGrpSpPr>
          <p:cNvPr id="8" name="alt grafik"/>
          <p:cNvGrpSpPr/>
          <p:nvPr/>
        </p:nvGrpSpPr>
        <p:grpSpPr>
          <a:xfrm>
            <a:off x="0" y="5409216"/>
            <a:ext cx="12188825" cy="1462483"/>
            <a:chOff x="0" y="4056912"/>
            <a:chExt cx="9144000" cy="1096862"/>
          </a:xfrm>
        </p:grpSpPr>
        <p:sp>
          <p:nvSpPr>
            <p:cNvPr id="9" name="Serbest 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0" name="Dikdörtgen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tr-TR" noProof="0" dirty="0"/>
            </a:p>
          </p:txBody>
        </p:sp>
      </p:grpSp>
      <p:sp>
        <p:nvSpPr>
          <p:cNvPr id="3" name="Alt Bilgi Yer Tutucusu 2"/>
          <p:cNvSpPr>
            <a:spLocks noGrp="1"/>
          </p:cNvSpPr>
          <p:nvPr>
            <p:ph type="ftr" sz="quarter" idx="11"/>
          </p:nvPr>
        </p:nvSpPr>
        <p:spPr/>
        <p:txBody>
          <a:bodyPr rtlCol="0"/>
          <a:lstStyle/>
          <a:p>
            <a:pPr rtl="0"/>
            <a:r>
              <a:rPr lang="tr-TR" noProof="0" dirty="0"/>
              <a:t>Alt bilgi ekleme</a:t>
            </a:r>
          </a:p>
        </p:txBody>
      </p:sp>
      <p:sp>
        <p:nvSpPr>
          <p:cNvPr id="2" name="Tarih Yer Tutucusu 1"/>
          <p:cNvSpPr>
            <a:spLocks noGrp="1"/>
          </p:cNvSpPr>
          <p:nvPr>
            <p:ph type="dt" sz="half" idx="10"/>
          </p:nvPr>
        </p:nvSpPr>
        <p:spPr/>
        <p:txBody>
          <a:bodyPr rtlCol="0"/>
          <a:lstStyle/>
          <a:p>
            <a:pPr rtl="0"/>
            <a:fld id="{573F3AAB-AC1D-420D-A58A-9565A7479437}" type="datetime1">
              <a:rPr lang="tr-TR" noProof="0" smtClean="0"/>
              <a:t>3.07.2022</a:t>
            </a:fld>
            <a:endParaRPr lang="tr-TR" noProof="0" dirty="0"/>
          </a:p>
        </p:txBody>
      </p:sp>
      <p:sp>
        <p:nvSpPr>
          <p:cNvPr id="4" name="Slayt Numarası Yer Tutucusu 3"/>
          <p:cNvSpPr>
            <a:spLocks noGrp="1"/>
          </p:cNvSpPr>
          <p:nvPr>
            <p:ph type="sldNum" sz="quarter" idx="12"/>
          </p:nvPr>
        </p:nvSpPr>
        <p:spPr/>
        <p:txBody>
          <a:bodyPr rtlCol="0"/>
          <a:lstStyle/>
          <a:p>
            <a:pPr rtl="0"/>
            <a:fld id="{34C99D79-8A4B-4031-B1E0-AF26F8EDF2BC}" type="slidenum">
              <a:rPr lang="tr-TR" noProof="0" smtClean="0"/>
              <a:t>‹#›</a:t>
            </a:fld>
            <a:endParaRPr lang="tr-TR" noProof="0" dirty="0"/>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chor="b">
            <a:normAutofit/>
          </a:bodyPr>
          <a:lstStyle>
            <a:lvl1pPr algn="l">
              <a:defRPr sz="3600" b="0"/>
            </a:lvl1pPr>
          </a:lstStyle>
          <a:p>
            <a:pPr rtl="0"/>
            <a:r>
              <a:rPr lang="tr-TR" noProof="0"/>
              <a:t>Asıl başlık stili için tıklatın</a:t>
            </a:r>
            <a:endParaRPr lang="tr-TR" noProof="0" dirty="0"/>
          </a:p>
        </p:txBody>
      </p:sp>
      <p:sp>
        <p:nvSpPr>
          <p:cNvPr id="3" name="İçerik Yer Tutucusu 2"/>
          <p:cNvSpPr>
            <a:spLocks noGrp="1"/>
          </p:cNvSpPr>
          <p:nvPr>
            <p:ph idx="1"/>
          </p:nvPr>
        </p:nvSpPr>
        <p:spPr>
          <a:xfrm>
            <a:off x="4875530" y="1600200"/>
            <a:ext cx="6094413" cy="4572000"/>
          </a:xfrm>
        </p:spPr>
        <p:txBody>
          <a:bodyPr rtlCol="0">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rtl="0"/>
            <a:r>
              <a:rPr lang="tr-TR" noProof="0"/>
              <a:t>Asıl metin stillerini düzenle</a:t>
            </a:r>
          </a:p>
          <a:p>
            <a:pPr lvl="1" rtl="0"/>
            <a:r>
              <a:rPr lang="tr-TR" noProof="0"/>
              <a:t>İkinci düzey</a:t>
            </a:r>
          </a:p>
          <a:p>
            <a:pPr lvl="2" rtl="0"/>
            <a:r>
              <a:rPr lang="tr-TR" noProof="0"/>
              <a:t>Üçüncü düzey</a:t>
            </a:r>
          </a:p>
          <a:p>
            <a:pPr lvl="3" rtl="0"/>
            <a:r>
              <a:rPr lang="tr-TR" noProof="0"/>
              <a:t>Dördüncü düzey</a:t>
            </a:r>
          </a:p>
          <a:p>
            <a:pPr lvl="4" rtl="0"/>
            <a:r>
              <a:rPr lang="tr-TR" noProof="0"/>
              <a:t>Beşinci düzey</a:t>
            </a:r>
            <a:endParaRPr lang="tr-TR" noProof="0" dirty="0"/>
          </a:p>
        </p:txBody>
      </p:sp>
      <p:sp>
        <p:nvSpPr>
          <p:cNvPr id="4" name="Metin Yer Tutucusu 3"/>
          <p:cNvSpPr>
            <a:spLocks noGrp="1"/>
          </p:cNvSpPr>
          <p:nvPr>
            <p:ph type="body" sz="half" idx="2"/>
          </p:nvPr>
        </p:nvSpPr>
        <p:spPr>
          <a:xfrm>
            <a:off x="1218883" y="1600202"/>
            <a:ext cx="3453500" cy="4571999"/>
          </a:xfrm>
        </p:spPr>
        <p:txBody>
          <a:bodyPr rtlCol="0">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tr-TR" noProof="0"/>
              <a:t>Asıl metin stillerini düzenle</a:t>
            </a:r>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p>
            <a:pPr rtl="0"/>
            <a:fld id="{F6C2EBF2-4BC4-46AB-8ED0-55269040C187}" type="datetime1">
              <a:rPr lang="tr-TR" noProof="0" smtClean="0"/>
              <a:t>3.07.2022</a:t>
            </a:fld>
            <a:endParaRPr lang="tr-TR" noProof="0" dirty="0"/>
          </a:p>
        </p:txBody>
      </p:sp>
      <p:sp>
        <p:nvSpPr>
          <p:cNvPr id="7" name="Slayt Numarası Yer Tutucusu 6"/>
          <p:cNvSpPr>
            <a:spLocks noGrp="1"/>
          </p:cNvSpPr>
          <p:nvPr>
            <p:ph type="sldNum" sz="quarter" idx="12"/>
          </p:nvPr>
        </p:nvSpPr>
        <p:spPr/>
        <p:txBody>
          <a:bodyPr rtlCol="0"/>
          <a:lstStyle/>
          <a:p>
            <a:pPr rtl="0"/>
            <a:fld id="{34C99D79-8A4B-4031-B1E0-AF26F8EDF2BC}" type="slidenum">
              <a:rPr lang="tr-TR" noProof="0" smtClean="0"/>
              <a:t>‹#›</a:t>
            </a:fld>
            <a:endParaRPr lang="tr-TR" noProof="0" dirty="0"/>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nchor="b">
            <a:normAutofit/>
          </a:bodyPr>
          <a:lstStyle>
            <a:lvl1pPr algn="l">
              <a:defRPr sz="3600" b="0"/>
            </a:lvl1pPr>
          </a:lstStyle>
          <a:p>
            <a:pPr rtl="0"/>
            <a:r>
              <a:rPr lang="tr-TR" noProof="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1218887" y="1600200"/>
            <a:ext cx="6703850" cy="3657600"/>
          </a:xfrm>
          <a:prstGeom prst="roundRect">
            <a:avLst>
              <a:gd name="adj" fmla="val 3098"/>
            </a:avLst>
          </a:prstGeom>
        </p:spPr>
        <p:txBody>
          <a:bodyPr rtlCol="0">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tr-TR" noProof="0"/>
              <a:t>Resim eklemek için simgeyi tıklatın</a:t>
            </a:r>
            <a:endParaRPr lang="tr-TR" noProof="0" dirty="0"/>
          </a:p>
        </p:txBody>
      </p:sp>
      <p:sp>
        <p:nvSpPr>
          <p:cNvPr id="4" name="Metin Yer Tutucusu 3"/>
          <p:cNvSpPr>
            <a:spLocks noGrp="1"/>
          </p:cNvSpPr>
          <p:nvPr>
            <p:ph type="body" sz="half" idx="2"/>
          </p:nvPr>
        </p:nvSpPr>
        <p:spPr>
          <a:xfrm>
            <a:off x="8125883" y="1600200"/>
            <a:ext cx="2844059" cy="3759200"/>
          </a:xfrm>
        </p:spPr>
        <p:txBody>
          <a:bodyPr rtlCol="0" anchor="b">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tr-TR" noProof="0"/>
              <a:t>Asıl metin stillerini düzenle</a:t>
            </a:r>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p>
            <a:pPr rtl="0"/>
            <a:fld id="{925BC6C2-EF40-4B83-8593-9DB371BADCAB}" type="datetime1">
              <a:rPr lang="tr-TR" noProof="0" smtClean="0"/>
              <a:t>3.07.2022</a:t>
            </a:fld>
            <a:endParaRPr lang="tr-TR" noProof="0" dirty="0"/>
          </a:p>
        </p:txBody>
      </p:sp>
      <p:sp>
        <p:nvSpPr>
          <p:cNvPr id="7" name="Slayt Numarası Yer Tutucusu 6"/>
          <p:cNvSpPr>
            <a:spLocks noGrp="1"/>
          </p:cNvSpPr>
          <p:nvPr>
            <p:ph type="sldNum" sz="quarter" idx="12"/>
          </p:nvPr>
        </p:nvSpPr>
        <p:spPr/>
        <p:txBody>
          <a:bodyPr rtlCol="0"/>
          <a:lstStyle/>
          <a:p>
            <a:pPr rtl="0"/>
            <a:fld id="{34C99D79-8A4B-4031-B1E0-AF26F8EDF2BC}" type="slidenum">
              <a:rPr lang="tr-TR" noProof="0" smtClean="0"/>
              <a:t>‹#›</a:t>
            </a:fld>
            <a:endParaRPr lang="tr-TR" noProof="0" dirty="0"/>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alt grafik"/>
          <p:cNvGrpSpPr/>
          <p:nvPr/>
        </p:nvGrpSpPr>
        <p:grpSpPr>
          <a:xfrm>
            <a:off x="0" y="5409216"/>
            <a:ext cx="12188825" cy="1462483"/>
            <a:chOff x="0" y="4056912"/>
            <a:chExt cx="9144000" cy="1096862"/>
          </a:xfrm>
        </p:grpSpPr>
        <p:sp>
          <p:nvSpPr>
            <p:cNvPr id="21" name="Serbest 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8" name="Dikdörtgen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tr-TR" noProof="0" dirty="0"/>
            </a:p>
          </p:txBody>
        </p:sp>
      </p:grpSp>
      <p:grpSp>
        <p:nvGrpSpPr>
          <p:cNvPr id="7" name="kareler"/>
          <p:cNvGrpSpPr/>
          <p:nvPr/>
        </p:nvGrpSpPr>
        <p:grpSpPr>
          <a:xfrm>
            <a:off x="1" y="800551"/>
            <a:ext cx="1063023" cy="524183"/>
            <a:chOff x="0" y="452558"/>
            <a:chExt cx="914400" cy="524182"/>
          </a:xfrm>
        </p:grpSpPr>
        <p:sp>
          <p:nvSpPr>
            <p:cNvPr id="8" name="Yuvarlatılmış Dikdörtgen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9" name="Yuvarlatılmış Dikdörtgen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sp>
          <p:nvSpPr>
            <p:cNvPr id="10" name="Aynı Yanın Köşesi Yuvarlatılmış Dikdörtgen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sp>
        <p:nvSpPr>
          <p:cNvPr id="2" name="Başlık Yer Tutucusu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pPr rtl="0"/>
            <a:r>
              <a:rPr lang="tr-TR" noProof="0" dirty="0"/>
              <a:t>Asıl başlık stilini düzenlemek için tıklayın</a:t>
            </a:r>
          </a:p>
        </p:txBody>
      </p:sp>
      <p:sp>
        <p:nvSpPr>
          <p:cNvPr id="3" name="Metin Yer Tutucusu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5" name="Alt Bilgi Yer Tutucusu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pPr rtl="0"/>
            <a:r>
              <a:rPr lang="tr-TR" noProof="0" dirty="0"/>
              <a:t>Alt bilgi ekleme</a:t>
            </a:r>
          </a:p>
        </p:txBody>
      </p:sp>
      <p:sp>
        <p:nvSpPr>
          <p:cNvPr id="4" name="Tarih Yer Tutucusu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pPr rtl="0"/>
            <a:fld id="{E7E9616D-7AB5-41F3-A02D-8644D06B5CCE}" type="datetime1">
              <a:rPr lang="tr-TR" noProof="0" smtClean="0"/>
              <a:t>3.07.2022</a:t>
            </a:fld>
            <a:endParaRPr lang="tr-TR" noProof="0" dirty="0"/>
          </a:p>
        </p:txBody>
      </p:sp>
      <p:sp>
        <p:nvSpPr>
          <p:cNvPr id="6" name="Slayt Numarası Yer Tutucusu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pPr rtl="0"/>
            <a:fld id="{34C99D79-8A4B-4031-B1E0-AF26F8EDF2BC}" type="slidenum">
              <a:rPr lang="tr-TR" noProof="0" smtClean="0"/>
              <a:pPr/>
              <a:t>‹#›</a:t>
            </a:fld>
            <a:endParaRPr lang="tr-TR" noProof="0" dirty="0"/>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lumMod val="75000"/>
          </a:schemeClr>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Bilgi Erişim Sistemleri </a:t>
            </a:r>
            <a:br>
              <a:rPr lang="tr-TR" dirty="0"/>
            </a:br>
            <a:r>
              <a:rPr lang="tr-TR" dirty="0"/>
              <a:t>(Gündelik Yaşam, Boş Zaman)</a:t>
            </a:r>
          </a:p>
        </p:txBody>
      </p:sp>
      <p:sp>
        <p:nvSpPr>
          <p:cNvPr id="3" name="İçerik Yer Tutucusu 2"/>
          <p:cNvSpPr>
            <a:spLocks noGrp="1"/>
          </p:cNvSpPr>
          <p:nvPr>
            <p:ph idx="1"/>
          </p:nvPr>
        </p:nvSpPr>
        <p:spPr/>
        <p:txBody>
          <a:bodyPr/>
          <a:lstStyle/>
          <a:p>
            <a:r>
              <a:rPr lang="tr-TR" dirty="0"/>
              <a:t>Bireylerin Gündelik Yaşam Bilgi Davranış Örüntüsü (Literatür Destekli)</a:t>
            </a:r>
          </a:p>
          <a:p>
            <a:endParaRPr lang="tr-TR" dirty="0"/>
          </a:p>
          <a:p>
            <a:pPr lvl="1"/>
            <a:r>
              <a:rPr lang="tr-TR" dirty="0"/>
              <a:t>Sosyal dışlanma</a:t>
            </a:r>
          </a:p>
          <a:p>
            <a:pPr lvl="1"/>
            <a:r>
              <a:rPr lang="tr-TR" dirty="0"/>
              <a:t>Engeller, avantajlar</a:t>
            </a:r>
          </a:p>
          <a:p>
            <a:pPr lvl="1"/>
            <a:endParaRPr lang="tr-TR" dirty="0"/>
          </a:p>
          <a:p>
            <a:r>
              <a:rPr lang="tr-TR" dirty="0"/>
              <a:t>Bireylerin Gündelik Yaşam Bilgi Gereksinimlerine Yönelik Bilgi Erişim Sistemleri</a:t>
            </a:r>
          </a:p>
          <a:p>
            <a:pPr marL="451025" lvl="1" indent="0">
              <a:buNone/>
            </a:pPr>
            <a:endParaRPr lang="tr-TR" dirty="0"/>
          </a:p>
          <a:p>
            <a:endParaRPr lang="tr-TR" dirty="0"/>
          </a:p>
        </p:txBody>
      </p:sp>
    </p:spTree>
    <p:extLst>
      <p:ext uri="{BB962C8B-B14F-4D97-AF65-F5344CB8AC3E}">
        <p14:creationId xmlns:p14="http://schemas.microsoft.com/office/powerpoint/2010/main" val="2515366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3E1ADA-D04D-4166-8B4F-4C3408405F33}"/>
              </a:ext>
            </a:extLst>
          </p:cNvPr>
          <p:cNvSpPr>
            <a:spLocks noGrp="1"/>
          </p:cNvSpPr>
          <p:nvPr>
            <p:ph type="title"/>
          </p:nvPr>
        </p:nvSpPr>
        <p:spPr/>
        <p:txBody>
          <a:bodyPr/>
          <a:lstStyle/>
          <a:p>
            <a:r>
              <a:rPr lang="tr-TR" dirty="0"/>
              <a:t>Bilgi Erişim Sistemleri </a:t>
            </a:r>
            <a:br>
              <a:rPr lang="tr-TR" dirty="0"/>
            </a:br>
            <a:r>
              <a:rPr lang="tr-TR" dirty="0"/>
              <a:t>(Gündelik Yaşam, Boş Zaman)</a:t>
            </a:r>
          </a:p>
        </p:txBody>
      </p:sp>
      <p:sp>
        <p:nvSpPr>
          <p:cNvPr id="3" name="İçerik Yer Tutucusu 2">
            <a:extLst>
              <a:ext uri="{FF2B5EF4-FFF2-40B4-BE49-F238E27FC236}">
                <a16:creationId xmlns:a16="http://schemas.microsoft.com/office/drawing/2014/main" id="{D4788156-DFB7-4662-B354-9A862651A748}"/>
              </a:ext>
            </a:extLst>
          </p:cNvPr>
          <p:cNvSpPr>
            <a:spLocks noGrp="1"/>
          </p:cNvSpPr>
          <p:nvPr>
            <p:ph idx="1"/>
          </p:nvPr>
        </p:nvSpPr>
        <p:spPr/>
        <p:txBody>
          <a:bodyPr/>
          <a:lstStyle/>
          <a:p>
            <a:r>
              <a:rPr lang="tr-TR" sz="1800" dirty="0">
                <a:effectLst/>
                <a:latin typeface="Times New Roman" panose="02020603050405020304" pitchFamily="18" charset="0"/>
                <a:ea typeface="Calibri" panose="020F0502020204030204" pitchFamily="34" charset="0"/>
              </a:rPr>
              <a:t>Gündelik Yaşamda Bilgi Arama (GYBA) genel olarak tanımlanacak olursa insanların günlük yaşamlarını yönlendirmek için işle ilgili meseleleri ya da tam zamanlı çalışmalarıyla doğrudan ilgili olmayan problemlerini çözmede çeşitli bilgi unsurlarını (bilişsel ve etkili) kullanmaları olarak ifade edilebilir (</a:t>
            </a:r>
            <a:r>
              <a:rPr lang="tr-TR" sz="1800" dirty="0" err="1">
                <a:effectLst/>
                <a:latin typeface="Times New Roman" panose="02020603050405020304" pitchFamily="18" charset="0"/>
                <a:ea typeface="Calibri" panose="020F0502020204030204" pitchFamily="34" charset="0"/>
              </a:rPr>
              <a:t>Savolainen</a:t>
            </a:r>
            <a:r>
              <a:rPr lang="tr-TR" sz="1800" dirty="0">
                <a:effectLst/>
                <a:latin typeface="Times New Roman" panose="02020603050405020304" pitchFamily="18" charset="0"/>
                <a:ea typeface="Calibri" panose="020F0502020204030204" pitchFamily="34" charset="0"/>
              </a:rPr>
              <a:t>, 1995, </a:t>
            </a:r>
            <a:r>
              <a:rPr lang="tr-TR" sz="1800" dirty="0" err="1">
                <a:effectLst/>
                <a:latin typeface="Times New Roman" panose="02020603050405020304" pitchFamily="18" charset="0"/>
                <a:ea typeface="Calibri" panose="020F0502020204030204" pitchFamily="34" charset="0"/>
              </a:rPr>
              <a:t>ss</a:t>
            </a:r>
            <a:r>
              <a:rPr lang="tr-TR" sz="1800" dirty="0">
                <a:effectLst/>
                <a:latin typeface="Times New Roman" panose="02020603050405020304" pitchFamily="18" charset="0"/>
                <a:ea typeface="Calibri" panose="020F0502020204030204" pitchFamily="34" charset="0"/>
              </a:rPr>
              <a:t>. 266–267).</a:t>
            </a:r>
            <a:endParaRPr lang="tr-TR" dirty="0"/>
          </a:p>
        </p:txBody>
      </p:sp>
    </p:spTree>
    <p:extLst>
      <p:ext uri="{BB962C8B-B14F-4D97-AF65-F5344CB8AC3E}">
        <p14:creationId xmlns:p14="http://schemas.microsoft.com/office/powerpoint/2010/main" val="118157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3E1ADA-D04D-4166-8B4F-4C3408405F33}"/>
              </a:ext>
            </a:extLst>
          </p:cNvPr>
          <p:cNvSpPr>
            <a:spLocks noGrp="1"/>
          </p:cNvSpPr>
          <p:nvPr>
            <p:ph type="title"/>
          </p:nvPr>
        </p:nvSpPr>
        <p:spPr/>
        <p:txBody>
          <a:bodyPr/>
          <a:lstStyle/>
          <a:p>
            <a:r>
              <a:rPr lang="tr-TR" dirty="0"/>
              <a:t>Bilgi Erişim Sistemleri </a:t>
            </a:r>
            <a:br>
              <a:rPr lang="tr-TR" dirty="0"/>
            </a:br>
            <a:r>
              <a:rPr lang="tr-TR" dirty="0"/>
              <a:t>(Gündelik Yaşam, Boş Zaman)</a:t>
            </a:r>
          </a:p>
        </p:txBody>
      </p:sp>
      <p:pic>
        <p:nvPicPr>
          <p:cNvPr id="5" name="İçerik Yer Tutucusu 4">
            <a:extLst>
              <a:ext uri="{FF2B5EF4-FFF2-40B4-BE49-F238E27FC236}">
                <a16:creationId xmlns:a16="http://schemas.microsoft.com/office/drawing/2014/main" id="{9BA7D95B-420F-4898-B18E-E3954657AE52}"/>
              </a:ext>
            </a:extLst>
          </p:cNvPr>
          <p:cNvPicPr>
            <a:picLocks noGrp="1" noChangeAspect="1"/>
          </p:cNvPicPr>
          <p:nvPr>
            <p:ph idx="1"/>
          </p:nvPr>
        </p:nvPicPr>
        <p:blipFill rotWithShape="1">
          <a:blip r:embed="rId2"/>
          <a:srcRect l="22550" t="16376" r="5726" b="12750"/>
          <a:stretch/>
        </p:blipFill>
        <p:spPr>
          <a:xfrm>
            <a:off x="1773932" y="1427584"/>
            <a:ext cx="7842096" cy="4356720"/>
          </a:xfrm>
        </p:spPr>
      </p:pic>
    </p:spTree>
    <p:extLst>
      <p:ext uri="{BB962C8B-B14F-4D97-AF65-F5344CB8AC3E}">
        <p14:creationId xmlns:p14="http://schemas.microsoft.com/office/powerpoint/2010/main" val="1883212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şçılık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name="Office_14352459_TF02787942" id="{737E9ABB-9A33-46E1-8D09-9AA6A1C37534}" vid="{ADDCDC11-5EA1-4211-AA27-BF133182E11C}"/>
    </a:ext>
  </a:extLst>
</a:theme>
</file>

<file path=ppt/theme/theme2.xml><?xml version="1.0" encoding="utf-8"?>
<a:theme xmlns:a="http://schemas.openxmlformats.org/drawingml/2006/main" name="Office Teması">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is Teması">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308942AA-0721-4324-BC2C-A3CB43F24E71}">
  <ds:schemaRefs>
    <ds:schemaRef ds:uri="http://schemas.microsoft.com/sharepoint/v3/contenttype/forms"/>
  </ds:schemaRefs>
</ds:datastoreItem>
</file>

<file path=customXml/itemProps2.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E700CCB-20BA-4760-AB9F-AC3B63ED32E0}">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Taze gıda sunusu (geniş ekran)</Template>
  <TotalTime>32</TotalTime>
  <Words>107</Words>
  <Application>Microsoft Office PowerPoint</Application>
  <PresentationFormat>Özel</PresentationFormat>
  <Paragraphs>10</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Constantia</vt:lpstr>
      <vt:lpstr>Times New Roman</vt:lpstr>
      <vt:lpstr>Aşçılık 16x9</vt:lpstr>
      <vt:lpstr>Bilgi Erişim Sistemleri  (Gündelik Yaşam, Boş Zaman)</vt:lpstr>
      <vt:lpstr>Bilgi Erişim Sistemleri  (Gündelik Yaşam, Boş Zaman)</vt:lpstr>
      <vt:lpstr>Bilgi Erişim Sistemleri  (Gündelik Yaşam, Boş Zaman)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 erişim sistemlerinin sunduğu bilgi erişim seçenekleri ve disiplin bazlı bilgi arama davranışları  </dc:title>
  <dc:creator>Okur</dc:creator>
  <cp:lastModifiedBy>Neslihan.Er</cp:lastModifiedBy>
  <cp:revision>8</cp:revision>
  <dcterms:created xsi:type="dcterms:W3CDTF">2019-10-31T11:54:33Z</dcterms:created>
  <dcterms:modified xsi:type="dcterms:W3CDTF">2022-07-02T22:31:39Z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