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77" r:id="rId5"/>
    <p:sldId id="278" r:id="rId6"/>
    <p:sldId id="280" r:id="rId7"/>
  </p:sldIdLst>
  <p:sldSz cx="12188825" cy="6858000"/>
  <p:notesSz cx="6858000" cy="9144000"/>
  <p:defaultTextStyle>
    <a:defPPr rtl="0">
      <a:defRPr lang="tr-t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3"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2" autoAdjust="0"/>
    <p:restoredTop sz="94492" autoAdjust="0"/>
  </p:normalViewPr>
  <p:slideViewPr>
    <p:cSldViewPr>
      <p:cViewPr varScale="1">
        <p:scale>
          <a:sx n="77" d="100"/>
          <a:sy n="77" d="100"/>
        </p:scale>
        <p:origin x="300" y="90"/>
      </p:cViewPr>
      <p:guideLst>
        <p:guide orient="horz" pos="2160"/>
        <p:guide pos="3839"/>
      </p:guideLst>
    </p:cSldViewPr>
  </p:slideViewPr>
  <p:notesTextViewPr>
    <p:cViewPr>
      <p:scale>
        <a:sx n="1" d="1"/>
        <a:sy n="1" d="1"/>
      </p:scale>
      <p:origin x="0" y="0"/>
    </p:cViewPr>
  </p:notesTextViewPr>
  <p:notesViewPr>
    <p:cSldViewPr showGuides="1">
      <p:cViewPr varScale="1">
        <p:scale>
          <a:sx n="86" d="100"/>
          <a:sy n="86" d="100"/>
        </p:scale>
        <p:origin x="298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7E25F05-B94D-4113-B2ED-4B2A9A987805}" type="datetime1">
              <a:rPr lang="tr-TR" smtClean="0"/>
              <a:t>3.07.2022</a:t>
            </a:fld>
            <a:endParaRPr lang="tr-TR" dirty="0"/>
          </a:p>
        </p:txBody>
      </p:sp>
      <p:sp>
        <p:nvSpPr>
          <p:cNvPr id="4" name="Alt 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E322BB-75AD-4A1E-9661-2724167329F0}" type="slidenum">
              <a:rPr lang="tr-TR" smtClean="0"/>
              <a:t>‹#›</a:t>
            </a:fld>
            <a:endParaRPr lang="tr-TR" dirty="0"/>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AC21A0F0-5352-47DD-B9BB-B10B03FDF41A}" type="datetime1">
              <a:rPr lang="tr-TR" noProof="0" smtClean="0"/>
              <a:t>3.07.2022</a:t>
            </a:fld>
            <a:endParaRPr lang="tr-TR" noProof="0" dirty="0"/>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B045B7DE-1198-4F2F-B574-CA8CAE341642}" type="slidenum">
              <a:rPr lang="tr-TR" noProof="0" smtClean="0"/>
              <a:t>‹#›</a:t>
            </a:fld>
            <a:endParaRPr lang="tr-TR" noProof="0" dirty="0"/>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hf hdr="0" ftr="0" dt="0"/>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7" name="kareler"/>
          <p:cNvGrpSpPr/>
          <p:nvPr/>
        </p:nvGrpSpPr>
        <p:grpSpPr>
          <a:xfrm>
            <a:off x="0" y="1135743"/>
            <a:ext cx="1622332" cy="799981"/>
            <a:chOff x="0" y="452558"/>
            <a:chExt cx="914400" cy="524182"/>
          </a:xfrm>
        </p:grpSpPr>
        <p:sp>
          <p:nvSpPr>
            <p:cNvPr id="8" name="Yuvarlatılmış Dikdörtgen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Yuvarlatılmış Dikdörtgen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Aynı Yanın Köşesi Yuvarlatılmış Dikdörtgen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sp>
        <p:nvSpPr>
          <p:cNvPr id="2" name="Başlık 1"/>
          <p:cNvSpPr>
            <a:spLocks noGrp="1"/>
          </p:cNvSpPr>
          <p:nvPr>
            <p:ph type="ctrTitle"/>
          </p:nvPr>
        </p:nvSpPr>
        <p:spPr>
          <a:xfrm>
            <a:off x="1828324" y="362396"/>
            <a:ext cx="9141619" cy="1676400"/>
          </a:xfrm>
        </p:spPr>
        <p:txBody>
          <a:bodyPr rtlCol="0">
            <a:noAutofit/>
          </a:bodyPr>
          <a:lstStyle>
            <a:lvl1pPr>
              <a:lnSpc>
                <a:spcPct val="90000"/>
              </a:lnSpc>
              <a:defRPr sz="6000"/>
            </a:lvl1pPr>
          </a:lstStyle>
          <a:p>
            <a:pPr rtl="0"/>
            <a:r>
              <a:rPr lang="tr-TR" noProof="0"/>
              <a:t>Asıl başlık stili için tıklatın</a:t>
            </a:r>
            <a:endParaRPr lang="tr-TR" noProof="0" dirty="0"/>
          </a:p>
        </p:txBody>
      </p:sp>
      <p:sp>
        <p:nvSpPr>
          <p:cNvPr id="3" name="Alt Başlık 2"/>
          <p:cNvSpPr>
            <a:spLocks noGrp="1"/>
          </p:cNvSpPr>
          <p:nvPr>
            <p:ph type="subTitle" idx="1"/>
          </p:nvPr>
        </p:nvSpPr>
        <p:spPr>
          <a:xfrm>
            <a:off x="1828324" y="2089595"/>
            <a:ext cx="9141619" cy="886344"/>
          </a:xfrm>
        </p:spPr>
        <p:txBody>
          <a:bodyPr rtlCol="0">
            <a:normAutofit/>
          </a:bodyPr>
          <a:lstStyle>
            <a:lvl1pPr marL="0" indent="0" algn="l">
              <a:buNone/>
              <a:defRPr sz="2800">
                <a:solidFill>
                  <a:schemeClr val="accent1">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pPr rtl="0"/>
            <a:r>
              <a:rPr lang="tr-TR" noProof="0"/>
              <a:t>Asıl alt başlık stilini düzenlemek için tıklayın</a:t>
            </a:r>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ekleme</a:t>
            </a:r>
          </a:p>
        </p:txBody>
      </p:sp>
      <p:sp>
        <p:nvSpPr>
          <p:cNvPr id="4" name="Tarih Yer Tutucusu 3"/>
          <p:cNvSpPr>
            <a:spLocks noGrp="1"/>
          </p:cNvSpPr>
          <p:nvPr>
            <p:ph type="dt" sz="half" idx="10"/>
          </p:nvPr>
        </p:nvSpPr>
        <p:spPr/>
        <p:txBody>
          <a:bodyPr rtlCol="0"/>
          <a:lstStyle/>
          <a:p>
            <a:pPr rtl="0"/>
            <a:fld id="{36E05732-3B1E-42D2-8293-745841F47E2C}" type="datetime1">
              <a:rPr lang="tr-TR" noProof="0" smtClean="0"/>
              <a:t>3.07.2022</a:t>
            </a:fld>
            <a:endParaRPr lang="tr-TR" noProof="0" dirty="0"/>
          </a:p>
        </p:txBody>
      </p:sp>
      <p:sp>
        <p:nvSpPr>
          <p:cNvPr id="6" name="Slayt Numarası Yer Tutucusu 5"/>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38875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Dikey Metin Yer Tutucusu 2"/>
          <p:cNvSpPr>
            <a:spLocks noGrp="1"/>
          </p:cNvSpPr>
          <p:nvPr>
            <p:ph type="body" orient="vert" idx="1"/>
          </p:nvPr>
        </p:nvSpPr>
        <p:spPr/>
        <p:txBody>
          <a:bodyPr vert="eaVert" rtlCol="0"/>
          <a:lstStyle>
            <a:lvl5pPr>
              <a:defRPr/>
            </a:lvl5pPr>
            <a:lvl6pPr>
              <a:defRPr/>
            </a:lvl6pPr>
            <a:lvl7pPr>
              <a:defRPr/>
            </a:lvl7pPr>
            <a:lvl8pPr>
              <a:defRPr baseline="0"/>
            </a:lvl8pPr>
            <a:lvl9pPr>
              <a:defRPr baseline="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ekleme</a:t>
            </a:r>
          </a:p>
        </p:txBody>
      </p:sp>
      <p:sp>
        <p:nvSpPr>
          <p:cNvPr id="4" name="Tarih Yer Tutucusu 3"/>
          <p:cNvSpPr>
            <a:spLocks noGrp="1"/>
          </p:cNvSpPr>
          <p:nvPr>
            <p:ph type="dt" sz="half" idx="10"/>
          </p:nvPr>
        </p:nvSpPr>
        <p:spPr/>
        <p:txBody>
          <a:bodyPr rtlCol="0"/>
          <a:lstStyle/>
          <a:p>
            <a:pPr rtl="0"/>
            <a:fld id="{E13108CE-F3D4-4042-8BDF-1E8C44CF6BB4}" type="datetime1">
              <a:rPr lang="tr-TR" noProof="0" smtClean="0"/>
              <a:t>3.07.2022</a:t>
            </a:fld>
            <a:endParaRPr lang="tr-TR" noProof="0" dirty="0"/>
          </a:p>
        </p:txBody>
      </p:sp>
      <p:sp>
        <p:nvSpPr>
          <p:cNvPr id="6" name="Slayt Numarası Yer Tutucusu 5"/>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264082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7" name="kareler"/>
          <p:cNvGrpSpPr/>
          <p:nvPr/>
        </p:nvGrpSpPr>
        <p:grpSpPr>
          <a:xfrm rot="5400000">
            <a:off x="9583007" y="233864"/>
            <a:ext cx="1063300" cy="524046"/>
            <a:chOff x="0" y="452558"/>
            <a:chExt cx="914400" cy="524182"/>
          </a:xfrm>
        </p:grpSpPr>
        <p:sp>
          <p:nvSpPr>
            <p:cNvPr id="8" name="Yuvarlatılmış Dikdörtgen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Yuvarlatılmış Dikdörtgen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Aynı Yanın Köşesi Yuvarlatılmış Dikdörtgen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grpSp>
        <p:nvGrpSpPr>
          <p:cNvPr id="15" name="alt grafik"/>
          <p:cNvGrpSpPr/>
          <p:nvPr/>
        </p:nvGrpSpPr>
        <p:grpSpPr>
          <a:xfrm>
            <a:off x="0" y="5395517"/>
            <a:ext cx="12188825" cy="1462483"/>
            <a:chOff x="0" y="4046638"/>
            <a:chExt cx="9144000" cy="1096862"/>
          </a:xfrm>
        </p:grpSpPr>
        <p:sp>
          <p:nvSpPr>
            <p:cNvPr id="16" name="Serbest Form 15"/>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7" name="Dikdörtgen 72"/>
            <p:cNvSpPr/>
            <p:nvPr/>
          </p:nvSpPr>
          <p:spPr bwMode="ltGray">
            <a:xfrm rot="5400000">
              <a:off x="4023569" y="23069"/>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tr-TR" noProof="0" dirty="0"/>
            </a:p>
          </p:txBody>
        </p:sp>
      </p:grpSp>
      <p:sp>
        <p:nvSpPr>
          <p:cNvPr id="2" name="Dikey Başlık 1"/>
          <p:cNvSpPr>
            <a:spLocks noGrp="1"/>
          </p:cNvSpPr>
          <p:nvPr>
            <p:ph type="title" orient="vert"/>
          </p:nvPr>
        </p:nvSpPr>
        <p:spPr>
          <a:xfrm>
            <a:off x="9751060" y="1150514"/>
            <a:ext cx="1828324" cy="5021685"/>
          </a:xfrm>
        </p:spPr>
        <p:txBody>
          <a:bodyPr vert="eaVert" rtlCol="0"/>
          <a:lstStyle/>
          <a:p>
            <a:pPr rtl="0"/>
            <a:r>
              <a:rPr lang="tr-TR" noProof="0"/>
              <a:t>Asıl başlık stili için tıklatın</a:t>
            </a:r>
            <a:endParaRPr lang="tr-TR" noProof="0" dirty="0"/>
          </a:p>
        </p:txBody>
      </p:sp>
      <p:sp>
        <p:nvSpPr>
          <p:cNvPr id="3" name="Dikey Metin Yer Tutucusu 2"/>
          <p:cNvSpPr>
            <a:spLocks noGrp="1"/>
          </p:cNvSpPr>
          <p:nvPr>
            <p:ph type="body" orient="vert" idx="1"/>
          </p:nvPr>
        </p:nvSpPr>
        <p:spPr>
          <a:xfrm>
            <a:off x="1218882" y="1150514"/>
            <a:ext cx="8227457" cy="5021685"/>
          </a:xfrm>
        </p:spPr>
        <p:txBody>
          <a:bodyPr vert="eaVert" rtlCol="0"/>
          <a:lstStyle>
            <a:lvl5pPr>
              <a:defRPr/>
            </a:lvl5pPr>
            <a:lvl6pPr>
              <a:defRPr/>
            </a:lvl6pPr>
            <a:lvl7pPr>
              <a:defRPr/>
            </a:lvl7pPr>
            <a:lvl8pPr>
              <a:defRPr baseline="0"/>
            </a:lvl8pPr>
            <a:lvl9pPr>
              <a:defRPr baseline="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ekleme</a:t>
            </a:r>
          </a:p>
        </p:txBody>
      </p:sp>
      <p:sp>
        <p:nvSpPr>
          <p:cNvPr id="4" name="Tarih Yer Tutucusu 3"/>
          <p:cNvSpPr>
            <a:spLocks noGrp="1"/>
          </p:cNvSpPr>
          <p:nvPr>
            <p:ph type="dt" sz="half" idx="10"/>
          </p:nvPr>
        </p:nvSpPr>
        <p:spPr/>
        <p:txBody>
          <a:bodyPr rtlCol="0"/>
          <a:lstStyle/>
          <a:p>
            <a:pPr rtl="0"/>
            <a:fld id="{557C1220-9C4B-457F-BE17-29EEFBAA6A43}" type="datetime1">
              <a:rPr lang="tr-TR" noProof="0" smtClean="0"/>
              <a:t>3.07.2022</a:t>
            </a:fld>
            <a:endParaRPr lang="tr-TR" noProof="0" dirty="0"/>
          </a:p>
        </p:txBody>
      </p:sp>
      <p:sp>
        <p:nvSpPr>
          <p:cNvPr id="6" name="Slayt Numarası Yer Tutucusu 5"/>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8164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İçerik Yer Tutucusu 2"/>
          <p:cNvSpPr>
            <a:spLocks noGrp="1"/>
          </p:cNvSpPr>
          <p:nvPr>
            <p:ph idx="1"/>
          </p:nvPr>
        </p:nvSpPr>
        <p:spPr/>
        <p:txBody>
          <a:bodyPr rtlCol="0"/>
          <a:lstStyle>
            <a:lvl5pPr>
              <a:defRPr/>
            </a:lvl5pPr>
            <a:lvl6pPr>
              <a:defRPr/>
            </a:lvl6pPr>
            <a:lvl7pPr>
              <a:defRPr/>
            </a:lvl7pPr>
            <a:lvl8pPr>
              <a:defRPr/>
            </a:lvl8pPr>
            <a:lvl9pPr>
              <a:defRPr/>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ekleme</a:t>
            </a:r>
          </a:p>
        </p:txBody>
      </p:sp>
      <p:sp>
        <p:nvSpPr>
          <p:cNvPr id="4" name="Tarih Yer Tutucusu 3"/>
          <p:cNvSpPr>
            <a:spLocks noGrp="1"/>
          </p:cNvSpPr>
          <p:nvPr>
            <p:ph type="dt" sz="half" idx="10"/>
          </p:nvPr>
        </p:nvSpPr>
        <p:spPr/>
        <p:txBody>
          <a:bodyPr rtlCol="0"/>
          <a:lstStyle/>
          <a:p>
            <a:pPr rtl="0"/>
            <a:fld id="{075F3C46-D9B3-4911-9C8D-635C815FC010}" type="datetime1">
              <a:rPr lang="tr-TR" noProof="0" smtClean="0"/>
              <a:t>3.07.2022</a:t>
            </a:fld>
            <a:endParaRPr lang="tr-TR" noProof="0" dirty="0"/>
          </a:p>
        </p:txBody>
      </p:sp>
      <p:sp>
        <p:nvSpPr>
          <p:cNvPr id="6" name="Slayt Numarası Yer Tutucusu 5"/>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343515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Başlığı">
    <p:spTree>
      <p:nvGrpSpPr>
        <p:cNvPr id="1" name=""/>
        <p:cNvGrpSpPr/>
        <p:nvPr/>
      </p:nvGrpSpPr>
      <p:grpSpPr>
        <a:xfrm>
          <a:off x="0" y="0"/>
          <a:ext cx="0" cy="0"/>
          <a:chOff x="0" y="0"/>
          <a:chExt cx="0" cy="0"/>
        </a:xfrm>
      </p:grpSpPr>
      <p:grpSp>
        <p:nvGrpSpPr>
          <p:cNvPr id="7" name="kareler"/>
          <p:cNvGrpSpPr/>
          <p:nvPr/>
        </p:nvGrpSpPr>
        <p:grpSpPr>
          <a:xfrm>
            <a:off x="0" y="3124415"/>
            <a:ext cx="1622332" cy="805061"/>
            <a:chOff x="0" y="2343311"/>
            <a:chExt cx="1217066" cy="603796"/>
          </a:xfrm>
        </p:grpSpPr>
        <p:sp>
          <p:nvSpPr>
            <p:cNvPr id="8" name="Yuvarlatılmış Dikdörtgen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Yuvarlatılmış Dikdörtgen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Aynı Yanın Köşesi Yuvarlatılmış Dikdörtgen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grpSp>
        <p:nvGrpSpPr>
          <p:cNvPr id="19" name="alt grafik"/>
          <p:cNvGrpSpPr/>
          <p:nvPr/>
        </p:nvGrpSpPr>
        <p:grpSpPr>
          <a:xfrm>
            <a:off x="0" y="5409216"/>
            <a:ext cx="12188825" cy="1462483"/>
            <a:chOff x="0" y="4056912"/>
            <a:chExt cx="9144000" cy="1096862"/>
          </a:xfrm>
        </p:grpSpPr>
        <p:sp>
          <p:nvSpPr>
            <p:cNvPr id="20" name="Serbest Form 19"/>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21" name="Dikdörtgen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tr-TR" noProof="0" dirty="0"/>
            </a:p>
          </p:txBody>
        </p:sp>
      </p:grpSp>
      <p:sp>
        <p:nvSpPr>
          <p:cNvPr id="2" name="Başlık 1"/>
          <p:cNvSpPr>
            <a:spLocks noGrp="1"/>
          </p:cNvSpPr>
          <p:nvPr>
            <p:ph type="title"/>
          </p:nvPr>
        </p:nvSpPr>
        <p:spPr>
          <a:xfrm>
            <a:off x="1828324" y="1932518"/>
            <a:ext cx="9141619" cy="2105367"/>
          </a:xfrm>
        </p:spPr>
        <p:txBody>
          <a:bodyPr rtlCol="0" anchor="b">
            <a:normAutofit/>
          </a:bodyPr>
          <a:lstStyle>
            <a:lvl1pPr algn="l">
              <a:defRPr sz="6000" b="0" cap="none" baseline="0"/>
            </a:lvl1pPr>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1828324" y="4084264"/>
            <a:ext cx="9141619" cy="933297"/>
          </a:xfrm>
        </p:spPr>
        <p:txBody>
          <a:bodyPr rtlCol="0" anchor="t">
            <a:normAutofit/>
          </a:bodyPr>
          <a:lstStyle>
            <a:lvl1pPr marL="0" indent="0">
              <a:buNone/>
              <a:defRPr sz="2800">
                <a:solidFill>
                  <a:schemeClr val="accent1">
                    <a:lumMod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rtl="0"/>
            <a:r>
              <a:rPr lang="tr-TR" noProof="0"/>
              <a:t>Asıl metin stillerini düzenle</a:t>
            </a:r>
          </a:p>
        </p:txBody>
      </p:sp>
      <p:sp>
        <p:nvSpPr>
          <p:cNvPr id="5" name="Alt Bilgi Yer Tutucusu 4"/>
          <p:cNvSpPr>
            <a:spLocks noGrp="1"/>
          </p:cNvSpPr>
          <p:nvPr>
            <p:ph type="ftr" sz="quarter" idx="11"/>
          </p:nvPr>
        </p:nvSpPr>
        <p:spPr/>
        <p:txBody>
          <a:bodyPr rtlCol="0"/>
          <a:lstStyle/>
          <a:p>
            <a:pPr rtl="0"/>
            <a:r>
              <a:rPr lang="tr-TR" noProof="0" dirty="0"/>
              <a:t>Alt bilgi ekleme</a:t>
            </a:r>
          </a:p>
        </p:txBody>
      </p:sp>
      <p:sp>
        <p:nvSpPr>
          <p:cNvPr id="4" name="Tarih Yer Tutucusu 3"/>
          <p:cNvSpPr>
            <a:spLocks noGrp="1"/>
          </p:cNvSpPr>
          <p:nvPr>
            <p:ph type="dt" sz="half" idx="10"/>
          </p:nvPr>
        </p:nvSpPr>
        <p:spPr/>
        <p:txBody>
          <a:bodyPr rtlCol="0"/>
          <a:lstStyle/>
          <a:p>
            <a:pPr rtl="0"/>
            <a:fld id="{927D0039-A042-4C8B-8D10-F2A015A11270}" type="datetime1">
              <a:rPr lang="tr-TR" noProof="0" smtClean="0"/>
              <a:t>3.07.2022</a:t>
            </a:fld>
            <a:endParaRPr lang="tr-TR" noProof="0" dirty="0"/>
          </a:p>
        </p:txBody>
      </p:sp>
      <p:sp>
        <p:nvSpPr>
          <p:cNvPr id="6" name="Slayt Numarası Yer Tutucusu 5"/>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14356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141412" y="152400"/>
            <a:ext cx="9751060" cy="1295400"/>
          </a:xfrm>
        </p:spPr>
        <p:txBody>
          <a:bodyPr rtlCol="0"/>
          <a:lstStyle/>
          <a:p>
            <a:pPr rtl="0"/>
            <a:r>
              <a:rPr lang="tr-TR" noProof="0"/>
              <a:t>Asıl başlık stili için tıklatın</a:t>
            </a:r>
            <a:endParaRPr lang="tr-TR" noProof="0" dirty="0"/>
          </a:p>
        </p:txBody>
      </p:sp>
      <p:sp>
        <p:nvSpPr>
          <p:cNvPr id="3" name="İçerik Yer Tutucusu 2"/>
          <p:cNvSpPr>
            <a:spLocks noGrp="1"/>
          </p:cNvSpPr>
          <p:nvPr>
            <p:ph sz="half" idx="1"/>
          </p:nvPr>
        </p:nvSpPr>
        <p:spPr>
          <a:xfrm>
            <a:off x="11414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İçerik Yer Tutucusu 3"/>
          <p:cNvSpPr>
            <a:spLocks noGrp="1"/>
          </p:cNvSpPr>
          <p:nvPr>
            <p:ph sz="half" idx="2"/>
          </p:nvPr>
        </p:nvSpPr>
        <p:spPr>
          <a:xfrm>
            <a:off x="60944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ekleme</a:t>
            </a:r>
          </a:p>
        </p:txBody>
      </p:sp>
      <p:sp>
        <p:nvSpPr>
          <p:cNvPr id="5" name="Tarih Yer Tutucusu 4"/>
          <p:cNvSpPr>
            <a:spLocks noGrp="1"/>
          </p:cNvSpPr>
          <p:nvPr>
            <p:ph type="dt" sz="half" idx="10"/>
          </p:nvPr>
        </p:nvSpPr>
        <p:spPr/>
        <p:txBody>
          <a:bodyPr rtlCol="0"/>
          <a:lstStyle/>
          <a:p>
            <a:pPr rtl="0"/>
            <a:fld id="{8F738951-360D-479E-840A-4612A8362243}" type="datetime1">
              <a:rPr lang="tr-TR" noProof="0" smtClean="0"/>
              <a:t>3.07.2022</a:t>
            </a:fld>
            <a:endParaRPr lang="tr-TR" noProof="0" dirty="0"/>
          </a:p>
        </p:txBody>
      </p:sp>
      <p:sp>
        <p:nvSpPr>
          <p:cNvPr id="7" name="Slayt Numarası Yer Tutucusu 6"/>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129779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141412" y="152400"/>
            <a:ext cx="9751060" cy="1295400"/>
          </a:xfrm>
        </p:spPr>
        <p:txBody>
          <a:bodyPr rtlCol="0"/>
          <a:lstStyle>
            <a:lvl1pPr>
              <a:defRPr/>
            </a:lvl1pPr>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114141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tr-TR" noProof="0"/>
              <a:t>Asıl metin stillerini düzenle</a:t>
            </a:r>
          </a:p>
        </p:txBody>
      </p:sp>
      <p:sp>
        <p:nvSpPr>
          <p:cNvPr id="4" name="İçerik Yer Tutucusu 3"/>
          <p:cNvSpPr>
            <a:spLocks noGrp="1"/>
          </p:cNvSpPr>
          <p:nvPr>
            <p:ph sz="half" idx="2"/>
          </p:nvPr>
        </p:nvSpPr>
        <p:spPr>
          <a:xfrm>
            <a:off x="114141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Metin Yer Tutucusu 4"/>
          <p:cNvSpPr>
            <a:spLocks noGrp="1"/>
          </p:cNvSpPr>
          <p:nvPr>
            <p:ph type="body" sz="quarter" idx="3"/>
          </p:nvPr>
        </p:nvSpPr>
        <p:spPr>
          <a:xfrm>
            <a:off x="609441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tr-TR" noProof="0"/>
              <a:t>Asıl metin stillerini düzenle</a:t>
            </a:r>
          </a:p>
        </p:txBody>
      </p:sp>
      <p:sp>
        <p:nvSpPr>
          <p:cNvPr id="6" name="İçerik Yer Tutucusu 5"/>
          <p:cNvSpPr>
            <a:spLocks noGrp="1"/>
          </p:cNvSpPr>
          <p:nvPr>
            <p:ph sz="quarter" idx="4"/>
          </p:nvPr>
        </p:nvSpPr>
        <p:spPr>
          <a:xfrm>
            <a:off x="609441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ekleme</a:t>
            </a:r>
          </a:p>
        </p:txBody>
      </p:sp>
      <p:sp>
        <p:nvSpPr>
          <p:cNvPr id="7" name="Tarih Yer Tutucusu 6"/>
          <p:cNvSpPr>
            <a:spLocks noGrp="1"/>
          </p:cNvSpPr>
          <p:nvPr>
            <p:ph type="dt" sz="half" idx="10"/>
          </p:nvPr>
        </p:nvSpPr>
        <p:spPr/>
        <p:txBody>
          <a:bodyPr rtlCol="0"/>
          <a:lstStyle/>
          <a:p>
            <a:pPr rtl="0"/>
            <a:fld id="{31932F44-A6A5-4F46-8341-7E1B0E2A8481}" type="datetime1">
              <a:rPr lang="tr-TR" noProof="0" smtClean="0"/>
              <a:t>3.07.2022</a:t>
            </a:fld>
            <a:endParaRPr lang="tr-TR" noProof="0" dirty="0"/>
          </a:p>
        </p:txBody>
      </p:sp>
      <p:sp>
        <p:nvSpPr>
          <p:cNvPr id="9" name="Slayt Numarası Yer Tutucusu 8"/>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48703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ekleme</a:t>
            </a:r>
          </a:p>
        </p:txBody>
      </p:sp>
      <p:sp>
        <p:nvSpPr>
          <p:cNvPr id="3" name="Tarih Yer Tutucusu 2"/>
          <p:cNvSpPr>
            <a:spLocks noGrp="1"/>
          </p:cNvSpPr>
          <p:nvPr>
            <p:ph type="dt" sz="half" idx="10"/>
          </p:nvPr>
        </p:nvSpPr>
        <p:spPr/>
        <p:txBody>
          <a:bodyPr rtlCol="0"/>
          <a:lstStyle/>
          <a:p>
            <a:pPr rtl="0"/>
            <a:fld id="{46C90A7D-0F5C-4D0A-BF77-0E921404B46C}" type="datetime1">
              <a:rPr lang="tr-TR" noProof="0" smtClean="0"/>
              <a:t>3.07.2022</a:t>
            </a:fld>
            <a:endParaRPr lang="tr-TR" noProof="0" dirty="0"/>
          </a:p>
        </p:txBody>
      </p:sp>
      <p:sp>
        <p:nvSpPr>
          <p:cNvPr id="5" name="Slayt Numarası Yer Tutucusu 4"/>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9690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grpSp>
        <p:nvGrpSpPr>
          <p:cNvPr id="8" name="alt grafik"/>
          <p:cNvGrpSpPr/>
          <p:nvPr/>
        </p:nvGrpSpPr>
        <p:grpSpPr>
          <a:xfrm>
            <a:off x="0" y="5409216"/>
            <a:ext cx="12188825" cy="1462483"/>
            <a:chOff x="0" y="4056912"/>
            <a:chExt cx="9144000" cy="1096862"/>
          </a:xfrm>
        </p:grpSpPr>
        <p:sp>
          <p:nvSpPr>
            <p:cNvPr id="9" name="Serbest Form 8"/>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Dikdörtgen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tr-TR" noProof="0" dirty="0"/>
            </a:p>
          </p:txBody>
        </p:sp>
      </p:grpSp>
      <p:sp>
        <p:nvSpPr>
          <p:cNvPr id="3" name="Alt Bilgi Yer Tutucusu 2"/>
          <p:cNvSpPr>
            <a:spLocks noGrp="1"/>
          </p:cNvSpPr>
          <p:nvPr>
            <p:ph type="ftr" sz="quarter" idx="11"/>
          </p:nvPr>
        </p:nvSpPr>
        <p:spPr/>
        <p:txBody>
          <a:bodyPr rtlCol="0"/>
          <a:lstStyle/>
          <a:p>
            <a:pPr rtl="0"/>
            <a:r>
              <a:rPr lang="tr-TR" noProof="0" dirty="0"/>
              <a:t>Alt bilgi ekleme</a:t>
            </a:r>
          </a:p>
        </p:txBody>
      </p:sp>
      <p:sp>
        <p:nvSpPr>
          <p:cNvPr id="2" name="Tarih Yer Tutucusu 1"/>
          <p:cNvSpPr>
            <a:spLocks noGrp="1"/>
          </p:cNvSpPr>
          <p:nvPr>
            <p:ph type="dt" sz="half" idx="10"/>
          </p:nvPr>
        </p:nvSpPr>
        <p:spPr/>
        <p:txBody>
          <a:bodyPr rtlCol="0"/>
          <a:lstStyle/>
          <a:p>
            <a:pPr rtl="0"/>
            <a:fld id="{573F3AAB-AC1D-420D-A58A-9565A7479437}" type="datetime1">
              <a:rPr lang="tr-TR" noProof="0" smtClean="0"/>
              <a:t>3.07.2022</a:t>
            </a:fld>
            <a:endParaRPr lang="tr-TR" noProof="0" dirty="0"/>
          </a:p>
        </p:txBody>
      </p:sp>
      <p:sp>
        <p:nvSpPr>
          <p:cNvPr id="4" name="Slayt Numarası Yer Tutucusu 3"/>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222539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chor="b">
            <a:normAutofit/>
          </a:bodyPr>
          <a:lstStyle>
            <a:lvl1pPr algn="l">
              <a:defRPr sz="3600" b="0"/>
            </a:lvl1pPr>
          </a:lstStyle>
          <a:p>
            <a:pPr rtl="0"/>
            <a:r>
              <a:rPr lang="tr-TR" noProof="0"/>
              <a:t>Asıl başlık stili için tıklatın</a:t>
            </a:r>
            <a:endParaRPr lang="tr-TR" noProof="0" dirty="0"/>
          </a:p>
        </p:txBody>
      </p:sp>
      <p:sp>
        <p:nvSpPr>
          <p:cNvPr id="3" name="İçerik Yer Tutucusu 2"/>
          <p:cNvSpPr>
            <a:spLocks noGrp="1"/>
          </p:cNvSpPr>
          <p:nvPr>
            <p:ph idx="1"/>
          </p:nvPr>
        </p:nvSpPr>
        <p:spPr>
          <a:xfrm>
            <a:off x="4875530" y="1600200"/>
            <a:ext cx="6094413"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tr-TR" noProof="0"/>
              <a:t>Asıl metin stillerini düzenle</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Metin Yer Tutucusu 3"/>
          <p:cNvSpPr>
            <a:spLocks noGrp="1"/>
          </p:cNvSpPr>
          <p:nvPr>
            <p:ph type="body" sz="half" idx="2"/>
          </p:nvPr>
        </p:nvSpPr>
        <p:spPr>
          <a:xfrm>
            <a:off x="1218883" y="1600202"/>
            <a:ext cx="3453500" cy="4571999"/>
          </a:xfrm>
        </p:spPr>
        <p:txBody>
          <a:bodyPr rtlCol="0">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tr-TR" noProof="0"/>
              <a:t>Asıl metin stillerini düzenle</a:t>
            </a:r>
          </a:p>
        </p:txBody>
      </p:sp>
      <p:sp>
        <p:nvSpPr>
          <p:cNvPr id="6" name="Alt Bilgi Yer Tutucusu 5"/>
          <p:cNvSpPr>
            <a:spLocks noGrp="1"/>
          </p:cNvSpPr>
          <p:nvPr>
            <p:ph type="ftr" sz="quarter" idx="11"/>
          </p:nvPr>
        </p:nvSpPr>
        <p:spPr/>
        <p:txBody>
          <a:bodyPr rtlCol="0"/>
          <a:lstStyle/>
          <a:p>
            <a:pPr rtl="0"/>
            <a:r>
              <a:rPr lang="tr-TR" noProof="0" dirty="0"/>
              <a:t>Alt bilgi ekleme</a:t>
            </a:r>
          </a:p>
        </p:txBody>
      </p:sp>
      <p:sp>
        <p:nvSpPr>
          <p:cNvPr id="5" name="Tarih Yer Tutucusu 4"/>
          <p:cNvSpPr>
            <a:spLocks noGrp="1"/>
          </p:cNvSpPr>
          <p:nvPr>
            <p:ph type="dt" sz="half" idx="10"/>
          </p:nvPr>
        </p:nvSpPr>
        <p:spPr/>
        <p:txBody>
          <a:bodyPr rtlCol="0"/>
          <a:lstStyle/>
          <a:p>
            <a:pPr rtl="0"/>
            <a:fld id="{F6C2EBF2-4BC4-46AB-8ED0-55269040C187}" type="datetime1">
              <a:rPr lang="tr-TR" noProof="0" smtClean="0"/>
              <a:t>3.07.2022</a:t>
            </a:fld>
            <a:endParaRPr lang="tr-TR" noProof="0" dirty="0"/>
          </a:p>
        </p:txBody>
      </p:sp>
      <p:sp>
        <p:nvSpPr>
          <p:cNvPr id="7" name="Slayt Numarası Yer Tutucusu 6"/>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348396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chor="b">
            <a:normAutofit/>
          </a:bodyPr>
          <a:lstStyle>
            <a:lvl1pPr algn="l">
              <a:defRPr sz="3600" b="0"/>
            </a:lvl1pPr>
          </a:lstStyle>
          <a:p>
            <a:pPr rtl="0"/>
            <a:r>
              <a:rPr lang="tr-TR" noProof="0"/>
              <a:t>Asıl başlık stili için tıklatın</a:t>
            </a:r>
            <a:endParaRPr lang="tr-TR" noProof="0" dirty="0"/>
          </a:p>
        </p:txBody>
      </p:sp>
      <p:sp>
        <p:nvSpPr>
          <p:cNvPr id="3" name="Resim Yer Tutucusu 2" descr="Resim eklemek için boş yer tutucu. Yer tutucuya tıklayın ve eklemek istediğiniz resmi seçin"/>
          <p:cNvSpPr>
            <a:spLocks noGrp="1"/>
          </p:cNvSpPr>
          <p:nvPr>
            <p:ph type="pic" idx="1"/>
          </p:nvPr>
        </p:nvSpPr>
        <p:spPr>
          <a:xfrm>
            <a:off x="1218887" y="1600200"/>
            <a:ext cx="6703850" cy="3657600"/>
          </a:xfrm>
          <a:prstGeom prst="roundRect">
            <a:avLst>
              <a:gd name="adj" fmla="val 3098"/>
            </a:avLst>
          </a:prstGeom>
        </p:spPr>
        <p:txBody>
          <a:bodyPr rtlCol="0">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8125883" y="1600200"/>
            <a:ext cx="2844059" cy="3759200"/>
          </a:xfrm>
        </p:spPr>
        <p:txBody>
          <a:bodyPr rtlCol="0" anchor="b">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tr-TR" noProof="0"/>
              <a:t>Asıl metin stillerini düzenle</a:t>
            </a:r>
          </a:p>
        </p:txBody>
      </p:sp>
      <p:sp>
        <p:nvSpPr>
          <p:cNvPr id="6" name="Alt Bilgi Yer Tutucusu 5"/>
          <p:cNvSpPr>
            <a:spLocks noGrp="1"/>
          </p:cNvSpPr>
          <p:nvPr>
            <p:ph type="ftr" sz="quarter" idx="11"/>
          </p:nvPr>
        </p:nvSpPr>
        <p:spPr/>
        <p:txBody>
          <a:bodyPr rtlCol="0"/>
          <a:lstStyle/>
          <a:p>
            <a:pPr rtl="0"/>
            <a:r>
              <a:rPr lang="tr-TR" noProof="0" dirty="0"/>
              <a:t>Alt bilgi ekleme</a:t>
            </a:r>
          </a:p>
        </p:txBody>
      </p:sp>
      <p:sp>
        <p:nvSpPr>
          <p:cNvPr id="5" name="Tarih Yer Tutucusu 4"/>
          <p:cNvSpPr>
            <a:spLocks noGrp="1"/>
          </p:cNvSpPr>
          <p:nvPr>
            <p:ph type="dt" sz="half" idx="10"/>
          </p:nvPr>
        </p:nvSpPr>
        <p:spPr/>
        <p:txBody>
          <a:bodyPr rtlCol="0"/>
          <a:lstStyle/>
          <a:p>
            <a:pPr rtl="0"/>
            <a:fld id="{925BC6C2-EF40-4B83-8593-9DB371BADCAB}" type="datetime1">
              <a:rPr lang="tr-TR" noProof="0" smtClean="0"/>
              <a:t>3.07.2022</a:t>
            </a:fld>
            <a:endParaRPr lang="tr-TR" noProof="0" dirty="0"/>
          </a:p>
        </p:txBody>
      </p:sp>
      <p:sp>
        <p:nvSpPr>
          <p:cNvPr id="7" name="Slayt Numarası Yer Tutucusu 6"/>
          <p:cNvSpPr>
            <a:spLocks noGrp="1"/>
          </p:cNvSpPr>
          <p:nvPr>
            <p:ph type="sldNum" sz="quarter" idx="12"/>
          </p:nvPr>
        </p:nvSpPr>
        <p:spPr/>
        <p:txBody>
          <a:bodyPr rtlCol="0"/>
          <a:lstStyle/>
          <a:p>
            <a:pPr rtl="0"/>
            <a:fld id="{34C99D79-8A4B-4031-B1E0-AF26F8EDF2BC}" type="slidenum">
              <a:rPr lang="tr-TR" noProof="0" smtClean="0"/>
              <a:t>‹#›</a:t>
            </a:fld>
            <a:endParaRPr lang="tr-TR" noProof="0" dirty="0"/>
          </a:p>
        </p:txBody>
      </p:sp>
    </p:spTree>
    <p:extLst>
      <p:ext uri="{BB962C8B-B14F-4D97-AF65-F5344CB8AC3E}">
        <p14:creationId xmlns:p14="http://schemas.microsoft.com/office/powerpoint/2010/main" val="144298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1" name="alt grafik"/>
          <p:cNvGrpSpPr/>
          <p:nvPr/>
        </p:nvGrpSpPr>
        <p:grpSpPr>
          <a:xfrm>
            <a:off x="0" y="5409216"/>
            <a:ext cx="12188825" cy="1462483"/>
            <a:chOff x="0" y="4056912"/>
            <a:chExt cx="9144000" cy="1096862"/>
          </a:xfrm>
        </p:grpSpPr>
        <p:sp>
          <p:nvSpPr>
            <p:cNvPr id="21" name="Serbest Form 20"/>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8" name="Dikdörtgen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tr-TR" noProof="0" dirty="0"/>
            </a:p>
          </p:txBody>
        </p:sp>
      </p:grpSp>
      <p:grpSp>
        <p:nvGrpSpPr>
          <p:cNvPr id="7" name="kareler"/>
          <p:cNvGrpSpPr/>
          <p:nvPr/>
        </p:nvGrpSpPr>
        <p:grpSpPr>
          <a:xfrm>
            <a:off x="1" y="800551"/>
            <a:ext cx="1063023" cy="524183"/>
            <a:chOff x="0" y="452558"/>
            <a:chExt cx="914400" cy="524182"/>
          </a:xfrm>
        </p:grpSpPr>
        <p:sp>
          <p:nvSpPr>
            <p:cNvPr id="8" name="Yuvarlatılmış Dikdörtgen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Yuvarlatılmış Dikdörtgen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Aynı Yanın Köşesi Yuvarlatılmış Dikdörtgen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sp>
        <p:nvSpPr>
          <p:cNvPr id="2" name="Başlık Yer Tutucusu 1"/>
          <p:cNvSpPr>
            <a:spLocks noGrp="1"/>
          </p:cNvSpPr>
          <p:nvPr>
            <p:ph type="title"/>
          </p:nvPr>
        </p:nvSpPr>
        <p:spPr>
          <a:xfrm>
            <a:off x="1218883" y="152400"/>
            <a:ext cx="9751060" cy="1295400"/>
          </a:xfrm>
          <a:prstGeom prst="rect">
            <a:avLst/>
          </a:prstGeom>
        </p:spPr>
        <p:txBody>
          <a:bodyPr vert="horz" lIns="121899" tIns="60949" rIns="121899" bIns="60949" rtlCol="0" anchor="b">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1218883" y="1600200"/>
            <a:ext cx="9751060" cy="4572000"/>
          </a:xfrm>
          <a:prstGeom prst="rect">
            <a:avLst/>
          </a:prstGeom>
        </p:spPr>
        <p:txBody>
          <a:bodyPr vert="horz" lIns="121899" tIns="60949" rIns="121899" bIns="60949"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5" name="Alt Bilgi Yer Tutucusu 4"/>
          <p:cNvSpPr>
            <a:spLocks noGrp="1"/>
          </p:cNvSpPr>
          <p:nvPr>
            <p:ph type="ftr" sz="quarter" idx="3"/>
          </p:nvPr>
        </p:nvSpPr>
        <p:spPr>
          <a:xfrm>
            <a:off x="1218883" y="6448425"/>
            <a:ext cx="8288401" cy="180976"/>
          </a:xfrm>
          <a:prstGeom prst="rect">
            <a:avLst/>
          </a:prstGeom>
        </p:spPr>
        <p:txBody>
          <a:bodyPr vert="horz" lIns="121899" tIns="60949" rIns="121899" bIns="60949" rtlCol="0" anchor="ctr"/>
          <a:lstStyle>
            <a:lvl1pPr algn="l">
              <a:defRPr sz="1200">
                <a:solidFill>
                  <a:schemeClr val="tx1"/>
                </a:solidFill>
              </a:defRPr>
            </a:lvl1pPr>
          </a:lstStyle>
          <a:p>
            <a:pPr rtl="0"/>
            <a:r>
              <a:rPr lang="tr-TR" noProof="0" dirty="0"/>
              <a:t>Alt bilgi ekleme</a:t>
            </a:r>
          </a:p>
        </p:txBody>
      </p:sp>
      <p:sp>
        <p:nvSpPr>
          <p:cNvPr id="4" name="Tarih Yer Tutucusu 3"/>
          <p:cNvSpPr>
            <a:spLocks noGrp="1"/>
          </p:cNvSpPr>
          <p:nvPr>
            <p:ph type="dt" sz="half" idx="2"/>
          </p:nvPr>
        </p:nvSpPr>
        <p:spPr>
          <a:xfrm>
            <a:off x="9547913" y="6448425"/>
            <a:ext cx="1422030" cy="180976"/>
          </a:xfrm>
          <a:prstGeom prst="rect">
            <a:avLst/>
          </a:prstGeom>
        </p:spPr>
        <p:txBody>
          <a:bodyPr vert="horz" lIns="121899" tIns="60949" rIns="121899" bIns="60949" rtlCol="0" anchor="ctr"/>
          <a:lstStyle>
            <a:lvl1pPr algn="r">
              <a:defRPr sz="1200">
                <a:solidFill>
                  <a:schemeClr val="tx1"/>
                </a:solidFill>
              </a:defRPr>
            </a:lvl1pPr>
          </a:lstStyle>
          <a:p>
            <a:pPr rtl="0"/>
            <a:fld id="{E7E9616D-7AB5-41F3-A02D-8644D06B5CCE}" type="datetime1">
              <a:rPr lang="tr-TR" noProof="0" smtClean="0"/>
              <a:t>3.07.2022</a:t>
            </a:fld>
            <a:endParaRPr lang="tr-TR" noProof="0" dirty="0"/>
          </a:p>
        </p:txBody>
      </p:sp>
      <p:sp>
        <p:nvSpPr>
          <p:cNvPr id="6" name="Slayt Numarası Yer Tutucusu 5"/>
          <p:cNvSpPr>
            <a:spLocks noGrp="1"/>
          </p:cNvSpPr>
          <p:nvPr>
            <p:ph type="sldNum" sz="quarter" idx="4"/>
          </p:nvPr>
        </p:nvSpPr>
        <p:spPr>
          <a:xfrm>
            <a:off x="11071516" y="6448425"/>
            <a:ext cx="812588" cy="180976"/>
          </a:xfrm>
          <a:prstGeom prst="rect">
            <a:avLst/>
          </a:prstGeom>
        </p:spPr>
        <p:txBody>
          <a:bodyPr vert="horz" lIns="121899" tIns="60949" rIns="121899" bIns="60949" rtlCol="0" anchor="ctr"/>
          <a:lstStyle>
            <a:lvl1pPr algn="r">
              <a:defRPr sz="1200">
                <a:solidFill>
                  <a:schemeClr val="tx1"/>
                </a:solidFill>
              </a:defRPr>
            </a:lvl1pPr>
          </a:lstStyle>
          <a:p>
            <a:pPr rtl="0"/>
            <a:fld id="{34C99D79-8A4B-4031-B1E0-AF26F8EDF2BC}" type="slidenum">
              <a:rPr lang="tr-TR" noProof="0" smtClean="0"/>
              <a:pPr/>
              <a:t>‹#›</a:t>
            </a:fld>
            <a:endParaRPr lang="tr-TR" noProof="0" dirty="0"/>
          </a:p>
        </p:txBody>
      </p:sp>
    </p:spTree>
    <p:extLst>
      <p:ext uri="{BB962C8B-B14F-4D97-AF65-F5344CB8AC3E}">
        <p14:creationId xmlns:p14="http://schemas.microsoft.com/office/powerpoint/2010/main" val="178268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800"/>
        </a:spcBef>
        <a:buClr>
          <a:schemeClr val="accent1">
            <a:lumMod val="75000"/>
          </a:schemeClr>
        </a:buClr>
        <a:buFont typeface="Arial" pitchFamily="34" charset="0"/>
        <a:buChar char="•"/>
        <a:defRPr sz="2800" kern="1200">
          <a:solidFill>
            <a:schemeClr val="tx1"/>
          </a:solidFill>
          <a:latin typeface="+mn-lt"/>
          <a:ea typeface="+mn-ea"/>
          <a:cs typeface="+mn-cs"/>
        </a:defRPr>
      </a:lvl1pPr>
      <a:lvl2pPr marL="755772" indent="-304747" algn="l" defTabSz="1218987" rtl="0" eaLnBrk="1" latinLnBrk="0" hangingPunct="1">
        <a:lnSpc>
          <a:spcPct val="90000"/>
        </a:lnSpc>
        <a:spcBef>
          <a:spcPts val="1200"/>
        </a:spcBef>
        <a:buClr>
          <a:schemeClr val="accent1">
            <a:lumMod val="75000"/>
          </a:schemeClr>
        </a:buClr>
        <a:buFont typeface="Arial" pitchFamily="34" charset="0"/>
        <a:buChar char="–"/>
        <a:defRPr sz="2400" kern="1200">
          <a:solidFill>
            <a:schemeClr val="tx1"/>
          </a:solidFill>
          <a:latin typeface="+mn-lt"/>
          <a:ea typeface="+mn-ea"/>
          <a:cs typeface="+mn-cs"/>
        </a:defRPr>
      </a:lvl2pPr>
      <a:lvl3pPr marL="120679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3pPr>
      <a:lvl4pPr marL="1657822"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4pPr>
      <a:lvl5pPr marL="210884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Bilgi Erişim Sistemleri </a:t>
            </a:r>
            <a:br>
              <a:rPr lang="tr-TR" dirty="0"/>
            </a:br>
            <a:r>
              <a:rPr lang="tr-TR" dirty="0"/>
              <a:t>(Gündelik Yaşam, Boş Zaman)</a:t>
            </a:r>
          </a:p>
        </p:txBody>
      </p:sp>
      <p:sp>
        <p:nvSpPr>
          <p:cNvPr id="3" name="İçerik Yer Tutucusu 2"/>
          <p:cNvSpPr>
            <a:spLocks noGrp="1"/>
          </p:cNvSpPr>
          <p:nvPr>
            <p:ph idx="1"/>
          </p:nvPr>
        </p:nvSpPr>
        <p:spPr/>
        <p:txBody>
          <a:bodyPr/>
          <a:lstStyle/>
          <a:p>
            <a:r>
              <a:rPr lang="tr-TR" dirty="0"/>
              <a:t>Bireylerin Gündelik Yaşam Bilgi Davranış Örüntüsü (Literatür Destekli)</a:t>
            </a:r>
          </a:p>
          <a:p>
            <a:endParaRPr lang="tr-TR" dirty="0"/>
          </a:p>
          <a:p>
            <a:pPr lvl="1"/>
            <a:r>
              <a:rPr lang="tr-TR" dirty="0"/>
              <a:t>Sosyal dışlanma</a:t>
            </a:r>
          </a:p>
          <a:p>
            <a:pPr lvl="1"/>
            <a:r>
              <a:rPr lang="tr-TR" dirty="0"/>
              <a:t>Engeller, avantajlar</a:t>
            </a:r>
          </a:p>
          <a:p>
            <a:pPr lvl="1"/>
            <a:endParaRPr lang="tr-TR" dirty="0"/>
          </a:p>
          <a:p>
            <a:r>
              <a:rPr lang="tr-TR" dirty="0"/>
              <a:t>Bireylerin Gündelik Yaşam Bilgi Gereksinimlerine Yönelik Bilgi Erişim Sistemleri</a:t>
            </a:r>
          </a:p>
          <a:p>
            <a:pPr marL="451025" lvl="1" indent="0">
              <a:buNone/>
            </a:pPr>
            <a:endParaRPr lang="tr-TR" dirty="0"/>
          </a:p>
          <a:p>
            <a:endParaRPr lang="tr-TR" dirty="0"/>
          </a:p>
        </p:txBody>
      </p:sp>
    </p:spTree>
    <p:extLst>
      <p:ext uri="{BB962C8B-B14F-4D97-AF65-F5344CB8AC3E}">
        <p14:creationId xmlns:p14="http://schemas.microsoft.com/office/powerpoint/2010/main" val="2515366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3E1ADA-D04D-4166-8B4F-4C3408405F33}"/>
              </a:ext>
            </a:extLst>
          </p:cNvPr>
          <p:cNvSpPr>
            <a:spLocks noGrp="1"/>
          </p:cNvSpPr>
          <p:nvPr>
            <p:ph type="title"/>
          </p:nvPr>
        </p:nvSpPr>
        <p:spPr/>
        <p:txBody>
          <a:bodyPr/>
          <a:lstStyle/>
          <a:p>
            <a:r>
              <a:rPr lang="tr-TR" dirty="0"/>
              <a:t>Bilgi Erişim Sistemleri </a:t>
            </a:r>
            <a:br>
              <a:rPr lang="tr-TR" dirty="0"/>
            </a:br>
            <a:r>
              <a:rPr lang="tr-TR" dirty="0"/>
              <a:t>(Gündelik Yaşam, Boş Zaman)</a:t>
            </a:r>
          </a:p>
        </p:txBody>
      </p:sp>
      <p:sp>
        <p:nvSpPr>
          <p:cNvPr id="3" name="İçerik Yer Tutucusu 2">
            <a:extLst>
              <a:ext uri="{FF2B5EF4-FFF2-40B4-BE49-F238E27FC236}">
                <a16:creationId xmlns:a16="http://schemas.microsoft.com/office/drawing/2014/main" id="{D4788156-DFB7-4662-B354-9A862651A748}"/>
              </a:ext>
            </a:extLst>
          </p:cNvPr>
          <p:cNvSpPr>
            <a:spLocks noGrp="1"/>
          </p:cNvSpPr>
          <p:nvPr>
            <p:ph idx="1"/>
          </p:nvPr>
        </p:nvSpPr>
        <p:spPr/>
        <p:txBody>
          <a:bodyPr/>
          <a:lstStyle/>
          <a:p>
            <a:r>
              <a:rPr lang="tr-TR" sz="1800" dirty="0">
                <a:effectLst/>
                <a:latin typeface="Times New Roman" panose="02020603050405020304" pitchFamily="18" charset="0"/>
                <a:ea typeface="Calibri" panose="020F0502020204030204" pitchFamily="34" charset="0"/>
              </a:rPr>
              <a:t>Gündelik Yaşamda Bilgi Arama (GYBA) genel olarak tanımlanacak olursa insanların günlük yaşamlarını yönlendirmek için işle ilgili meseleleri ya da tam zamanlı çalışmalarıyla doğrudan ilgili olmayan problemlerini çözmede çeşitli bilgi unsurlarını (bilişsel ve etkili) kullanmaları olarak ifade edilebilir (</a:t>
            </a:r>
            <a:r>
              <a:rPr lang="tr-TR" sz="1800" dirty="0" err="1">
                <a:effectLst/>
                <a:latin typeface="Times New Roman" panose="02020603050405020304" pitchFamily="18" charset="0"/>
                <a:ea typeface="Calibri" panose="020F0502020204030204" pitchFamily="34" charset="0"/>
              </a:rPr>
              <a:t>Savolainen</a:t>
            </a:r>
            <a:r>
              <a:rPr lang="tr-TR" sz="1800" dirty="0">
                <a:effectLst/>
                <a:latin typeface="Times New Roman" panose="02020603050405020304" pitchFamily="18" charset="0"/>
                <a:ea typeface="Calibri" panose="020F0502020204030204" pitchFamily="34" charset="0"/>
              </a:rPr>
              <a:t>, 1995, </a:t>
            </a:r>
            <a:r>
              <a:rPr lang="tr-TR" sz="1800" dirty="0" err="1">
                <a:effectLst/>
                <a:latin typeface="Times New Roman" panose="02020603050405020304" pitchFamily="18" charset="0"/>
                <a:ea typeface="Calibri" panose="020F0502020204030204" pitchFamily="34" charset="0"/>
              </a:rPr>
              <a:t>ss</a:t>
            </a:r>
            <a:r>
              <a:rPr lang="tr-TR" sz="1800" dirty="0">
                <a:effectLst/>
                <a:latin typeface="Times New Roman" panose="02020603050405020304" pitchFamily="18" charset="0"/>
                <a:ea typeface="Calibri" panose="020F0502020204030204" pitchFamily="34" charset="0"/>
              </a:rPr>
              <a:t>. 266–267).</a:t>
            </a:r>
            <a:endParaRPr lang="tr-TR" dirty="0"/>
          </a:p>
        </p:txBody>
      </p:sp>
    </p:spTree>
    <p:extLst>
      <p:ext uri="{BB962C8B-B14F-4D97-AF65-F5344CB8AC3E}">
        <p14:creationId xmlns:p14="http://schemas.microsoft.com/office/powerpoint/2010/main" val="118157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3E1ADA-D04D-4166-8B4F-4C3408405F33}"/>
              </a:ext>
            </a:extLst>
          </p:cNvPr>
          <p:cNvSpPr>
            <a:spLocks noGrp="1"/>
          </p:cNvSpPr>
          <p:nvPr>
            <p:ph type="title"/>
          </p:nvPr>
        </p:nvSpPr>
        <p:spPr/>
        <p:txBody>
          <a:bodyPr/>
          <a:lstStyle/>
          <a:p>
            <a:r>
              <a:rPr lang="tr-TR" dirty="0"/>
              <a:t>Bilgi Erişim Sistemleri </a:t>
            </a:r>
            <a:br>
              <a:rPr lang="tr-TR" dirty="0"/>
            </a:br>
            <a:r>
              <a:rPr lang="tr-TR" dirty="0"/>
              <a:t>(Gündelik Yaşam, Boş Zaman)</a:t>
            </a:r>
          </a:p>
        </p:txBody>
      </p:sp>
      <p:pic>
        <p:nvPicPr>
          <p:cNvPr id="5" name="İçerik Yer Tutucusu 4">
            <a:extLst>
              <a:ext uri="{FF2B5EF4-FFF2-40B4-BE49-F238E27FC236}">
                <a16:creationId xmlns:a16="http://schemas.microsoft.com/office/drawing/2014/main" id="{9BA7D95B-420F-4898-B18E-E3954657AE52}"/>
              </a:ext>
            </a:extLst>
          </p:cNvPr>
          <p:cNvPicPr>
            <a:picLocks noGrp="1" noChangeAspect="1"/>
          </p:cNvPicPr>
          <p:nvPr>
            <p:ph idx="1"/>
          </p:nvPr>
        </p:nvPicPr>
        <p:blipFill rotWithShape="1">
          <a:blip r:embed="rId2"/>
          <a:srcRect l="22550" t="16376" r="5726" b="12750"/>
          <a:stretch/>
        </p:blipFill>
        <p:spPr>
          <a:xfrm>
            <a:off x="1773932" y="1427584"/>
            <a:ext cx="7842096" cy="4356720"/>
          </a:xfrm>
        </p:spPr>
      </p:pic>
    </p:spTree>
    <p:extLst>
      <p:ext uri="{BB962C8B-B14F-4D97-AF65-F5344CB8AC3E}">
        <p14:creationId xmlns:p14="http://schemas.microsoft.com/office/powerpoint/2010/main" val="1883212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şçılık 16x9">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extLst>
    <a:ext uri="{05A4C25C-085E-4340-85A3-A5531E510DB2}">
      <thm15:themeFamily xmlns:thm15="http://schemas.microsoft.com/office/thememl/2012/main" name="Office_14352459_TF02787942" id="{737E9ABB-9A33-46E1-8D09-9AA6A1C37534}" vid="{ADDCDC11-5EA1-4211-AA27-BF133182E11C}"/>
    </a:ext>
  </a:extLst>
</a:theme>
</file>

<file path=ppt/theme/theme2.xml><?xml version="1.0" encoding="utf-8"?>
<a:theme xmlns:a="http://schemas.openxmlformats.org/drawingml/2006/main" name="Office Teması">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3.xml><?xml version="1.0" encoding="utf-8"?>
<a:theme xmlns:a="http://schemas.openxmlformats.org/drawingml/2006/main" name="Ofis Teması">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308942AA-0721-4324-BC2C-A3CB43F24E71}">
  <ds:schemaRefs>
    <ds:schemaRef ds:uri="http://schemas.microsoft.com/sharepoint/v3/contenttype/forms"/>
  </ds:schemaRefs>
</ds:datastoreItem>
</file>

<file path=customXml/itemProps2.xml><?xml version="1.0" encoding="utf-8"?>
<ds:datastoreItem xmlns:ds="http://schemas.openxmlformats.org/officeDocument/2006/customXml" ds:itemID="{FB14945D-DABB-422F-9B28-D299995C92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E700CCB-20BA-4760-AB9F-AC3B63ED32E0}">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40262f94-9f35-4ac3-9a90-690165a166b7"/>
    <ds:schemaRef ds:uri="a4f35948-e619-41b3-aa29-22878b09cfd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Taze gıda sunusu (geniş ekran)</Template>
  <TotalTime>32</TotalTime>
  <Words>107</Words>
  <Application>Microsoft Office PowerPoint</Application>
  <PresentationFormat>Özel</PresentationFormat>
  <Paragraphs>10</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Constantia</vt:lpstr>
      <vt:lpstr>Times New Roman</vt:lpstr>
      <vt:lpstr>Aşçılık 16x9</vt:lpstr>
      <vt:lpstr>Bilgi Erişim Sistemleri  (Gündelik Yaşam, Boş Zaman)</vt:lpstr>
      <vt:lpstr>Bilgi Erişim Sistemleri  (Gündelik Yaşam, Boş Zaman)</vt:lpstr>
      <vt:lpstr>Bilgi Erişim Sistemleri  (Gündelik Yaşam, Boş Zaman)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erişim sistemlerinin sunduğu bilgi erişim seçenekleri ve disiplin bazlı bilgi arama davranışları  </dc:title>
  <dc:creator>Okur</dc:creator>
  <cp:lastModifiedBy>Neslihan.Er</cp:lastModifiedBy>
  <cp:revision>8</cp:revision>
  <dcterms:created xsi:type="dcterms:W3CDTF">2019-10-31T11:54:33Z</dcterms:created>
  <dcterms:modified xsi:type="dcterms:W3CDTF">2022-07-02T22:31:39Z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