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8"/>
  </p:notesMasterIdLst>
  <p:sldIdLst>
    <p:sldId id="1092" r:id="rId4"/>
    <p:sldId id="1083" r:id="rId5"/>
    <p:sldId id="1098" r:id="rId6"/>
    <p:sldId id="1091" r:id="rId7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719" autoAdjust="0"/>
    <p:restoredTop sz="91471" autoAdjust="0"/>
  </p:normalViewPr>
  <p:slideViewPr>
    <p:cSldViewPr snapToGrid="0">
      <p:cViewPr varScale="1">
        <p:scale>
          <a:sx n="102" d="100"/>
          <a:sy n="102" d="100"/>
        </p:scale>
        <p:origin x="1740" y="96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85FB67-13BD-4A07-A42B-F2DDB568A1B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2965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2/27/2020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2/27/2020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2/27/2020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2/27/2020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2/27/2020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/>
          <a:lstStyle/>
          <a:p>
            <a:fld id="{419913B4-353A-43F0-919E-C9E766A5124A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05135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725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7" r:id="rId3"/>
    <p:sldLayoutId id="2147483698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GGY206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Ölçme Bilgisi 1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(3-0)3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Prof. Dr. </a:t>
            </a: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Türkay</a:t>
            </a:r>
            <a:r>
              <a:rPr lang="en-US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TÜDEŞ</a:t>
            </a: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0504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866572" y="2492990"/>
            <a:ext cx="7473756" cy="1274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/>
              <a:t>10. Hafta</a:t>
            </a:r>
            <a:endParaRPr lang="tr-TR" sz="2400" b="1" dirty="0"/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/>
              <a:t>Haritadan ve </a:t>
            </a:r>
            <a:r>
              <a:rPr lang="tr-TR" sz="2400" b="1" dirty="0" smtClean="0"/>
              <a:t>Araziden Alınan Ölçülerden Eğimin Hesaplanması, </a:t>
            </a:r>
            <a:r>
              <a:rPr lang="tr-TR" sz="2400" b="1" dirty="0"/>
              <a:t>Haritadan ve </a:t>
            </a:r>
            <a:r>
              <a:rPr lang="tr-TR" sz="2400" b="1" dirty="0" smtClean="0"/>
              <a:t>Araziden Kesit Çıkarılması.</a:t>
            </a:r>
            <a:endParaRPr lang="en-US" sz="24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5896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131975" y="365606"/>
            <a:ext cx="635639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002060"/>
                </a:solidFill>
              </a:rPr>
              <a:t>Eş Yükseklik Eğrisi</a:t>
            </a:r>
          </a:p>
        </p:txBody>
      </p:sp>
      <p:sp>
        <p:nvSpPr>
          <p:cNvPr id="4" name="Dikdörtgen 3"/>
          <p:cNvSpPr/>
          <p:nvPr/>
        </p:nvSpPr>
        <p:spPr>
          <a:xfrm>
            <a:off x="773430" y="1514565"/>
            <a:ext cx="7557471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b="1" dirty="0" smtClean="0"/>
              <a:t>Eş yükseklik Eğrisi: </a:t>
            </a:r>
            <a:r>
              <a:rPr lang="tr-TR" dirty="0"/>
              <a:t>Plan üzerinde aynı yüksekliğe sahip noktaların </a:t>
            </a:r>
            <a:r>
              <a:rPr lang="tr-TR" dirty="0" smtClean="0"/>
              <a:t>birleştirilmesiyle </a:t>
            </a:r>
            <a:r>
              <a:rPr lang="tr-TR" dirty="0"/>
              <a:t>oluşan, plan içinde ya da dışında kendi üzerine kapanarak kapalı bir şekil oluşturan eğrilerdir.</a:t>
            </a:r>
          </a:p>
        </p:txBody>
      </p:sp>
    </p:spTree>
    <p:extLst>
      <p:ext uri="{BB962C8B-B14F-4D97-AF65-F5344CB8AC3E}">
        <p14:creationId xmlns:p14="http://schemas.microsoft.com/office/powerpoint/2010/main" val="1984747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473293" y="1113854"/>
            <a:ext cx="8012450" cy="4385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</a:pPr>
            <a:r>
              <a:rPr lang="tr-TR" sz="1500" b="1" dirty="0"/>
              <a:t>Kaynaklar</a:t>
            </a:r>
            <a:endParaRPr lang="tr-TR" sz="1350" dirty="0"/>
          </a:p>
        </p:txBody>
      </p:sp>
      <p:sp>
        <p:nvSpPr>
          <p:cNvPr id="6" name="Dikdörtgen 5"/>
          <p:cNvSpPr/>
          <p:nvPr/>
        </p:nvSpPr>
        <p:spPr>
          <a:xfrm>
            <a:off x="782858" y="1465949"/>
            <a:ext cx="7557470" cy="24814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Ölçme Bilgisi Pratik Jeodezi, Prof. Dr. Erdoğan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Özbenli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ve Prof. Dr. Türkay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Tüdeş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Trabzon, 2001.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Ölçme Bilgisi, Doç. Dr. İbrahim Koç, İstanbul, 1998.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İmar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Planı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Uygulamaları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Kentsel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Alan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Düzenlemesi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Prof. Dr. Türkay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Tüdeş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Ankara, 2019.</a:t>
            </a:r>
          </a:p>
          <a:p>
            <a:pPr marL="214313" indent="-214313" algn="just">
              <a:lnSpc>
                <a:spcPct val="150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endParaRPr lang="tr-TR" sz="13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7124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12829</TotalTime>
  <Words>124</Words>
  <Application>Microsoft Office PowerPoint</Application>
  <PresentationFormat>Ekran Gösterisi (4:3)</PresentationFormat>
  <Paragraphs>14</Paragraphs>
  <Slides>4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4</vt:i4>
      </vt:variant>
    </vt:vector>
  </HeadingPairs>
  <TitlesOfParts>
    <vt:vector size="12" baseType="lpstr">
      <vt:lpstr>ＭＳ Ｐゴシック</vt:lpstr>
      <vt:lpstr>Arial</vt:lpstr>
      <vt:lpstr>Calibri</vt:lpstr>
      <vt:lpstr>Times New Roman</vt:lpstr>
      <vt:lpstr>Wingdings</vt:lpstr>
      <vt:lpstr>ekonomi</vt:lpstr>
      <vt:lpstr>1_Rics</vt:lpstr>
      <vt:lpstr>h.t.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ümit gedik</cp:lastModifiedBy>
  <cp:revision>844</cp:revision>
  <cp:lastPrinted>2016-10-24T07:53:35Z</cp:lastPrinted>
  <dcterms:created xsi:type="dcterms:W3CDTF">2016-09-18T09:35:24Z</dcterms:created>
  <dcterms:modified xsi:type="dcterms:W3CDTF">2020-02-27T15:18:33Z</dcterms:modified>
</cp:coreProperties>
</file>