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1092" r:id="rId4"/>
    <p:sldId id="1083" r:id="rId5"/>
    <p:sldId id="1098" r:id="rId6"/>
    <p:sldId id="109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1471" autoAdjust="0"/>
  </p:normalViewPr>
  <p:slideViewPr>
    <p:cSldViewPr snapToGrid="0">
      <p:cViewPr varScale="1">
        <p:scale>
          <a:sx n="102" d="100"/>
          <a:sy n="102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Bilgisi 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10.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Haritadan ve </a:t>
            </a:r>
            <a:r>
              <a:rPr lang="tr-TR" sz="2400" b="1" dirty="0" smtClean="0"/>
              <a:t>Araziden Alınan Ölçülerden Eğimin Hesaplanması, </a:t>
            </a:r>
            <a:r>
              <a:rPr lang="tr-TR" sz="2400" b="1" dirty="0"/>
              <a:t>Haritadan ve </a:t>
            </a:r>
            <a:r>
              <a:rPr lang="tr-TR" sz="2400" b="1" dirty="0" smtClean="0"/>
              <a:t>Araziden Kesit Çıkarılması.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Eş Yükseklik Eğrisi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Eş yükseklik Eğrisi: </a:t>
            </a:r>
            <a:r>
              <a:rPr lang="tr-TR" dirty="0"/>
              <a:t>Plan üzerinde aynı yüksekliğe sahip noktaların </a:t>
            </a:r>
            <a:r>
              <a:rPr lang="tr-TR" dirty="0" smtClean="0"/>
              <a:t>birleştirilmesiyle </a:t>
            </a:r>
            <a:r>
              <a:rPr lang="tr-TR" dirty="0"/>
              <a:t>oluşan, plan içinde ya da dışında kendi üzerine kapanarak kapalı bir şekil oluşturan eğrilerdir.</a:t>
            </a:r>
          </a:p>
        </p:txBody>
      </p:sp>
    </p:spTree>
    <p:extLst>
      <p:ext uri="{BB962C8B-B14F-4D97-AF65-F5344CB8AC3E}">
        <p14:creationId xmlns:p14="http://schemas.microsoft.com/office/powerpoint/2010/main" val="19847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248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2019.</a:t>
            </a: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12829</TotalTime>
  <Words>124</Words>
  <Application>Microsoft Office PowerPoint</Application>
  <PresentationFormat>Ekran Gösterisi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844</cp:revision>
  <cp:lastPrinted>2016-10-24T07:53:35Z</cp:lastPrinted>
  <dcterms:created xsi:type="dcterms:W3CDTF">2016-09-18T09:35:24Z</dcterms:created>
  <dcterms:modified xsi:type="dcterms:W3CDTF">2020-02-27T15:18:33Z</dcterms:modified>
</cp:coreProperties>
</file>