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Bireylerle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</a:t>
            </a:r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sz="3200"/>
              <a:t>Bireyle sosyal hizmet müdahalesi ve sorun çözme süreci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39552" y="1772816"/>
            <a:ext cx="8229600" cy="4937760"/>
          </a:xfrm>
        </p:spPr>
        <p:txBody>
          <a:bodyPr/>
          <a:lstStyle/>
          <a:p>
            <a:pPr algn="just"/>
            <a:r>
              <a:rPr lang="tr-TR" dirty="0" smtClean="0"/>
              <a:t>Sosyal </a:t>
            </a:r>
            <a:r>
              <a:rPr lang="tr-TR" dirty="0"/>
              <a:t>tedavi; müracaatçının sorununa yönelik verilen tüm hizmetler ve eylemlerin toplamıdır. </a:t>
            </a:r>
            <a:endParaRPr lang="tr-TR" dirty="0" smtClean="0"/>
          </a:p>
          <a:p>
            <a:pPr algn="just"/>
            <a:r>
              <a:rPr lang="tr-TR" dirty="0" smtClean="0"/>
              <a:t>Odak </a:t>
            </a:r>
            <a:r>
              <a:rPr lang="tr-TR" dirty="0"/>
              <a:t>noktası sorunun ivedilikle çözümlenmesi ve eğer mümkünse bu soruna katkı sağlayan zorlukların değiştirilmesidir.</a:t>
            </a:r>
            <a:endParaRPr lang="tr-TR" dirty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Pratik Hizmetlerin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/>
              <a:t>Müracaatçıya toplum tarafından sunulan sosyal kaynaklardan seçim yapması ve kullanması için yardım eder.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Sosyal hizmet uzmanı müracaatçının kurum tarafından sunulan hizmetler ya da sosyal kaynaklardan bir seçim yapmasına yardım eder. </a:t>
            </a:r>
            <a:endParaRPr lang="tr-TR" sz="2800" dirty="0"/>
          </a:p>
          <a:p>
            <a:pPr>
              <a:defRPr/>
            </a:pPr>
            <a:r>
              <a:rPr lang="tr-TR" sz="2800" dirty="0"/>
              <a:t>Sosyal hizmet uzmanı, toplumun kaynaklarını tam anlamıyla bilmeli ve onları seçerek ve ekonomik olarak kullanmalıdır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Dolaylı 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12136"/>
          </a:xfrm>
        </p:spPr>
        <p:txBody>
          <a:bodyPr/>
          <a:lstStyle/>
          <a:p>
            <a:pPr algn="just">
              <a:defRPr/>
            </a:pPr>
            <a:r>
              <a:rPr lang="tr-TR" sz="2800" dirty="0"/>
              <a:t>Kişinin sosyal koşullarını değiştirerek yaşadığı yoğun stres ve baskıdan kurtulmasını amaçlar. </a:t>
            </a:r>
            <a:endParaRPr lang="tr-TR" sz="2800" dirty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56152"/>
          </a:xfrm>
        </p:spPr>
        <p:txBody>
          <a:bodyPr/>
          <a:lstStyle/>
          <a:p>
            <a:pPr algn="just">
              <a:defRPr/>
            </a:pPr>
            <a:r>
              <a:rPr lang="tr-TR" sz="2400" dirty="0"/>
              <a:t>Örneğin; ebeveynlere, öğretmenlere, eşlere, arkadaşlara ve akrabalara yönelik tutumların değiştirilmesi, yaşam için gerekli eğitim ve iş imkânlarının sağlanması, grup deneyimi kazandırılması olabilir.</a:t>
            </a:r>
            <a:endParaRPr lang="tr-TR" sz="2400" dirty="0"/>
          </a:p>
          <a:p>
            <a:pPr algn="just">
              <a:defRPr/>
            </a:pPr>
            <a:r>
              <a:rPr lang="tr-TR" sz="2400" dirty="0"/>
              <a:t>Çevrenin değiştirilmesi, stresin ve baskının azaltılması için içinde bulunulan durumun geliştirilmesi veya düzeltilmesi konusundaki tüm girişimlerdir. 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1498</Words>
  <Application>WPS Presentation</Application>
  <PresentationFormat>Ekran Gösterisi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Pratik Hizmetlerin Yönetimi</vt:lpstr>
      <vt:lpstr>Dolaylı Tedavi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</cp:lastModifiedBy>
  <cp:revision>10</cp:revision>
  <dcterms:created xsi:type="dcterms:W3CDTF">2017-04-26T08:36:00Z</dcterms:created>
  <dcterms:modified xsi:type="dcterms:W3CDTF">2020-04-28T20:25:31Z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