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7" r:id="rId4"/>
    <p:sldId id="268" r:id="rId5"/>
    <p:sldId id="258" r:id="rId6"/>
    <p:sldId id="262" r:id="rId7"/>
    <p:sldId id="264" r:id="rId8"/>
    <p:sldId id="265" r:id="rId9"/>
    <p:sldId id="266" r:id="rId10"/>
    <p:sldId id="263" r:id="rId11"/>
    <p:sldId id="259" r:id="rId12"/>
    <p:sldId id="260" r:id="rId13"/>
    <p:sldId id="261" r:id="rId1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4660"/>
  </p:normalViewPr>
  <p:slideViewPr>
    <p:cSldViewPr snapToGrid="0">
      <p:cViewPr varScale="1">
        <p:scale>
          <a:sx n="73" d="100"/>
          <a:sy n="73" d="100"/>
        </p:scale>
        <p:origin x="60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00930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14655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51357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383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51101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58108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3073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844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4289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46748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7608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5995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JEM </a:t>
            </a:r>
            <a:r>
              <a:rPr lang="en-US" b="1" dirty="0" smtClean="0"/>
              <a:t>227 GEMOLOJİ</a:t>
            </a:r>
            <a:endParaRPr lang="tr-TR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573724"/>
            <a:ext cx="9144000" cy="1655762"/>
          </a:xfrm>
        </p:spPr>
        <p:txBody>
          <a:bodyPr/>
          <a:lstStyle/>
          <a:p>
            <a:endParaRPr lang="tr-T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3440" y="789486"/>
            <a:ext cx="1440000" cy="1440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8000" y="681605"/>
            <a:ext cx="144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6539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122" name="Picture 2" descr="İlgili resi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900" y="1379857"/>
            <a:ext cx="4938939" cy="5242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İlgili resim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24"/>
          <a:stretch/>
        </p:blipFill>
        <p:spPr bwMode="auto">
          <a:xfrm>
            <a:off x="6871775" y="826576"/>
            <a:ext cx="3188089" cy="5900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99837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Picture 2" descr="http://www.kuyumculuksektoru.com/wp-content/uploads/2017/11/2-4-420x29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350" y="798824"/>
            <a:ext cx="8217717" cy="5830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45092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SERTİFİKA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074" name="Picture 2" descr="CUTTİNG SHAPE for gemoloji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274" y="1345474"/>
            <a:ext cx="11939451" cy="5342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0595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6146" name="Picture 2" descr="İlgili resi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" y="209005"/>
            <a:ext cx="3952875" cy="6523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48697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 err="1"/>
              <a:t>Taş</a:t>
            </a:r>
            <a:r>
              <a:rPr lang="en-US" dirty="0"/>
              <a:t> </a:t>
            </a:r>
            <a:r>
              <a:rPr lang="en-US" dirty="0" err="1"/>
              <a:t>Kesim</a:t>
            </a:r>
            <a:r>
              <a:rPr lang="en-US" dirty="0"/>
              <a:t> </a:t>
            </a:r>
            <a:r>
              <a:rPr lang="en-US" dirty="0" err="1"/>
              <a:t>Şekilleri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Süstaşlarının</a:t>
            </a:r>
            <a:r>
              <a:rPr lang="en-US" dirty="0"/>
              <a:t> </a:t>
            </a:r>
            <a:r>
              <a:rPr lang="en-US" dirty="0" err="1"/>
              <a:t>Değerlendirilmesi</a:t>
            </a:r>
            <a:endParaRPr lang="en-US" b="1" dirty="0"/>
          </a:p>
          <a:p>
            <a:pPr marL="0" indent="0" algn="ctr">
              <a:buNone/>
            </a:pPr>
            <a:endParaRPr lang="en-US" b="1" dirty="0" smtClean="0"/>
          </a:p>
          <a:p>
            <a:pPr marL="0" indent="0" algn="ctr">
              <a:buNone/>
            </a:pPr>
            <a:endParaRPr lang="en-US" b="1" dirty="0"/>
          </a:p>
          <a:p>
            <a:pPr marL="0" indent="0" algn="ctr">
              <a:buNone/>
            </a:pPr>
            <a:endParaRPr lang="tr-TR" b="1" dirty="0"/>
          </a:p>
        </p:txBody>
      </p:sp>
      <p:pic>
        <p:nvPicPr>
          <p:cNvPr id="12290" name="Picture 2" descr="CLASSİFİCATİON OF GEMSTONES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4716" y="2600015"/>
            <a:ext cx="5565957" cy="4101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82276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8337" y="2103120"/>
            <a:ext cx="5737101" cy="3926727"/>
          </a:xfrm>
          <a:prstGeom prst="rect">
            <a:avLst/>
          </a:prstGeom>
        </p:spPr>
      </p:pic>
      <p:pic>
        <p:nvPicPr>
          <p:cNvPr id="10242" name="Picture 2" descr="CLASSİFİCATİON OF GEMSTONES ile ilgili g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414463"/>
            <a:ext cx="6096000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6108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1266" name="Picture 2" descr="CLASSİFİCATİON OF GEMSTONES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8798" y="2118238"/>
            <a:ext cx="9367248" cy="3910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23908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4" name="Picture 2" descr="http://www.tophills.com.tr/resimler_urun/2767_1000_500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372394"/>
            <a:ext cx="10515600" cy="525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99360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098" name="Picture 2" descr="İlgili resi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2044" y="2129246"/>
            <a:ext cx="9171982" cy="3418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24939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7170" name="Picture 2" descr="pırlanta karat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902" y="1690688"/>
            <a:ext cx="12059098" cy="2902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34732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8194" name="Picture 2" descr="pırlanta kesim Roberto Bene berkay altunbay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0503" y="2194559"/>
            <a:ext cx="6730553" cy="3982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91471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9218" name="Picture 2" descr="İlgili resi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0947" y="673100"/>
            <a:ext cx="6807670" cy="3328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İlgili resim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2923" y="4188119"/>
            <a:ext cx="5715000" cy="2447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84895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</TotalTime>
  <Words>10</Words>
  <Application>Microsoft Office PowerPoint</Application>
  <PresentationFormat>Widescreen</PresentationFormat>
  <Paragraphs>4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Theme</vt:lpstr>
      <vt:lpstr>JEM 227 GEMOLOJİ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SERTİFİKA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Yusuf Kagan KADIOGLU</dc:creator>
  <cp:lastModifiedBy>Yusuf Kagan KADIOGLU</cp:lastModifiedBy>
  <cp:revision>17</cp:revision>
  <dcterms:created xsi:type="dcterms:W3CDTF">2018-02-08T13:34:19Z</dcterms:created>
  <dcterms:modified xsi:type="dcterms:W3CDTF">2018-02-11T18:43:29Z</dcterms:modified>
</cp:coreProperties>
</file>