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62" r:id="rId7"/>
    <p:sldId id="264" r:id="rId8"/>
    <p:sldId id="265" r:id="rId9"/>
    <p:sldId id="266" r:id="rId10"/>
    <p:sldId id="263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227 GEMOLOJİ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0" y="1379857"/>
            <a:ext cx="4938939" cy="52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İlgili resi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"/>
          <a:stretch/>
        </p:blipFill>
        <p:spPr bwMode="auto">
          <a:xfrm>
            <a:off x="6871775" y="826576"/>
            <a:ext cx="3188089" cy="59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8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://www.kuyumculuksektoru.com/wp-content/uploads/2017/11/2-4-420x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0" y="798824"/>
            <a:ext cx="8217717" cy="58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0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SERTİFİKA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UTTİNG SHAPE for gemoloj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" y="1345474"/>
            <a:ext cx="11939451" cy="53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5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209005"/>
            <a:ext cx="3952875" cy="65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6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Taş</a:t>
            </a:r>
            <a:r>
              <a:rPr lang="en-US" dirty="0"/>
              <a:t> </a:t>
            </a:r>
            <a:r>
              <a:rPr lang="en-US" dirty="0" err="1"/>
              <a:t>Kesim</a:t>
            </a:r>
            <a:r>
              <a:rPr lang="en-US" dirty="0"/>
              <a:t> </a:t>
            </a:r>
            <a:r>
              <a:rPr lang="en-US" dirty="0" err="1"/>
              <a:t>Şekilleri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Süstaşlarının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tr-TR" b="1" dirty="0"/>
          </a:p>
        </p:txBody>
      </p:sp>
      <p:pic>
        <p:nvPicPr>
          <p:cNvPr id="12290" name="Picture 2" descr="CLASSİFİCATİON OF GEMSTON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16" y="2600015"/>
            <a:ext cx="5565957" cy="41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37" y="2103120"/>
            <a:ext cx="5737101" cy="3926727"/>
          </a:xfrm>
          <a:prstGeom prst="rect">
            <a:avLst/>
          </a:prstGeom>
        </p:spPr>
      </p:pic>
      <p:pic>
        <p:nvPicPr>
          <p:cNvPr id="10242" name="Picture 2" descr="CLASSİFİCATİON OF GEMSTON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4463"/>
            <a:ext cx="6096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LASSİFİCATİON OF GEMSTON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8" y="2118238"/>
            <a:ext cx="9367248" cy="39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9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http://www.tophills.com.tr/resimler_urun/2767_1000_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2394"/>
            <a:ext cx="10515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44" y="2129246"/>
            <a:ext cx="9171982" cy="34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9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pırlanta kar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2" y="1690688"/>
            <a:ext cx="12059098" cy="29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7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pırlanta kesim Roberto Bene berkay altunb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3" y="2194559"/>
            <a:ext cx="6730553" cy="39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4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47" y="673100"/>
            <a:ext cx="6807670" cy="332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23" y="4188119"/>
            <a:ext cx="5715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8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JEM 227 GEMOLOJİ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SERTİFİKA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17</cp:revision>
  <dcterms:created xsi:type="dcterms:W3CDTF">2018-02-08T13:34:19Z</dcterms:created>
  <dcterms:modified xsi:type="dcterms:W3CDTF">2018-02-11T18:43:29Z</dcterms:modified>
</cp:coreProperties>
</file>