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1" r:id="rId5"/>
    <p:sldId id="270" r:id="rId6"/>
    <p:sldId id="269" r:id="rId7"/>
    <p:sldId id="268" r:id="rId8"/>
    <p:sldId id="267" r:id="rId9"/>
    <p:sldId id="266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4" autoAdjust="0"/>
    <p:restoredTop sz="94660"/>
  </p:normalViewPr>
  <p:slideViewPr>
    <p:cSldViewPr>
      <p:cViewPr varScale="1">
        <p:scale>
          <a:sx n="108" d="100"/>
          <a:sy n="108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Hindi Karşılıklı Konuşma Metni- </a:t>
            </a:r>
            <a:r>
              <a:rPr lang="hi-IN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तुम कहाँ हो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?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br>
              <a:rPr lang="tr-TR" sz="1600" dirty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तुम्हारी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दराज़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में भी नहीं है ?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lvl="0" indent="0" algn="ctr">
              <a:lnSpc>
                <a:spcPct val="20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 नहीं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मेरी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दराज़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में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बहुत-सारी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चीज़ें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हैं</a:t>
            </a:r>
            <a:r>
              <a:rPr lang="tr-TR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पर आपका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चश्मा</a:t>
            </a:r>
            <a:r>
              <a:rPr lang="hi-IN" sz="3600" dirty="0">
                <a:solidFill>
                  <a:prstClr val="black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 नहीं है | 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923274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प्रकाश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ओ ऋषि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तुम कहाँ हो ?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अभी छोटे बाथरूम में  हूँ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पिता जी |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क्यों ? क्या बात है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प्रकाश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 सुबह से वहाँ हो ? खैर ... मेरा चश्मा कहाँ है रे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 मेज़ पर नहीं है ? या उस छोटी अलमारी में 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बड़े कमरे में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17948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प्रकाश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 है | शायद तुम्हारे कमरे में है |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 पिताजी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मेरे कमरे में सिर्फ मेरा चश्मा है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आपका नहीं | 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प्रकाश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और तुम्हारी दराज़ में भी नहीं है ?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hi-IN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200" b="1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: </a:t>
            </a:r>
            <a:r>
              <a:rPr lang="hi-IN" sz="32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जी नहीं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 मेरी दराज़ में बहुत-सारी चीज़ें हैं</a:t>
            </a:r>
            <a:r>
              <a:rPr lang="tr-TR" sz="32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3200" dirty="0">
                <a:latin typeface="Nirmala UI" panose="020B0502040204020203" pitchFamily="34" charset="0"/>
                <a:ea typeface="Calibri" panose="020F0502020204030204" pitchFamily="34" charset="0"/>
              </a:rPr>
              <a:t>पर आपका चश्मा नहीं है | </a:t>
            </a:r>
            <a:endParaRPr lang="tr-TR" sz="28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9965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150000"/>
              </a:lnSpc>
              <a:spcAft>
                <a:spcPts val="800"/>
              </a:spcAft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ऋषि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ओ ऋषि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तुम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कहाँ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हो ?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877352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मैं अभी छोटे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बाथरूम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में  हूँ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पिता जी |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 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क्यों ? क्या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बात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है ?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0923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तुम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सुबह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से वहाँ हो ?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खैर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...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मेरा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चश्मा</a:t>
            </a: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कहाँ है रे ?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74807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बड़ी मेज़ पर नहीं है ? </a:t>
            </a:r>
            <a:endParaRPr lang="tr-TR" sz="3600" dirty="0"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या उस छोटी अलमारी में 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बड़े कमरे में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</a:rPr>
              <a:t> 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08166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Nirmala UI" panose="020B0502040204020203" pitchFamily="34" charset="0"/>
            </a:endParaRPr>
          </a:p>
          <a:p>
            <a:pPr marL="0" lvl="0" indent="0" algn="ctr">
              <a:lnSpc>
                <a:spcPct val="150000"/>
              </a:lnSpc>
              <a:spcAft>
                <a:spcPts val="800"/>
              </a:spcAft>
              <a:buClr>
                <a:srgbClr val="FE8637"/>
              </a:buClr>
              <a:buNone/>
            </a:pPr>
            <a:r>
              <a:rPr lang="tr-TR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    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 है | </a:t>
            </a:r>
            <a:r>
              <a:rPr lang="hi-IN" sz="3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शायद</a:t>
            </a:r>
            <a:r>
              <a:rPr lang="hi-IN" sz="36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 तुम्हारे कमरे में है |</a:t>
            </a:r>
            <a:endParaRPr lang="tr-TR" sz="3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indent="0" algn="ctr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17044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124 HİNTÇE DİNLEME VE KONUŞMA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hi-IN" sz="3600" dirty="0">
                <a:latin typeface="Calibri" panose="020F0502020204030204" pitchFamily="34" charset="0"/>
                <a:ea typeface="Calibri" panose="020F0502020204030204" pitchFamily="34" charset="0"/>
                <a:cs typeface="Nirmala UI" panose="020B0502040204020203" pitchFamily="34" charset="0"/>
              </a:rPr>
              <a:t>नहीं पिताजी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मेरे कमरे में सिर्फ मेरा </a:t>
            </a:r>
            <a:r>
              <a:rPr lang="hi-IN" sz="3600" dirty="0">
                <a:solidFill>
                  <a:srgbClr val="FF0000"/>
                </a:solidFill>
                <a:latin typeface="Nirmala UI" panose="020B0502040204020203" pitchFamily="34" charset="0"/>
                <a:ea typeface="Calibri" panose="020F0502020204030204" pitchFamily="34" charset="0"/>
              </a:rPr>
              <a:t>चश्मा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 है</a:t>
            </a:r>
            <a:r>
              <a:rPr lang="tr-TR" sz="3600" dirty="0">
                <a:latin typeface="Nirmala UI" panose="020B0502040204020203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</a:t>
            </a:r>
            <a:r>
              <a:rPr lang="hi-IN" sz="3600" dirty="0">
                <a:latin typeface="Nirmala UI" panose="020B0502040204020203" pitchFamily="34" charset="0"/>
                <a:ea typeface="Calibri" panose="020F0502020204030204" pitchFamily="34" charset="0"/>
              </a:rPr>
              <a:t>आपका नहीं |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12895668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1369</TotalTime>
  <Words>343</Words>
  <Application>Microsoft Office PowerPoint</Application>
  <PresentationFormat>Ekran Gösterisi (4:3)</PresentationFormat>
  <Paragraphs>39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Nirmala UI</vt:lpstr>
      <vt:lpstr>Wingdings</vt:lpstr>
      <vt:lpstr>Wingdings 2</vt:lpstr>
      <vt:lpstr>Oriel</vt:lpstr>
      <vt:lpstr>                  HİN 124 HİNTÇE DİNLEME VE KONUŞMA  5. Hafta  Hindi Karşılıklı Konuşma Metni- तुम कहाँ हो ?        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  <vt:lpstr>HİN 124 HİNTÇE DİNLEME VE KONUŞMA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149</cp:revision>
  <dcterms:created xsi:type="dcterms:W3CDTF">2014-11-21T09:52:05Z</dcterms:created>
  <dcterms:modified xsi:type="dcterms:W3CDTF">2020-03-26T18:50:43Z</dcterms:modified>
</cp:coreProperties>
</file>