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तुम कहाँ हो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?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तुम्हारी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दराज़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में भी नहीं है 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 नहीं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मेरी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दराज़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में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बहुत-सारी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चीज़ें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हैं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पर आपका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चश्मा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नहीं है |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प्रकाश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ओ ऋषि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तुम कहाँ हो ?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अभी छोटे बाथरूम में  हूँ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पिता जी |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क्यों ? क्या बात है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प्रकाश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 सुबह से वहाँ हो ? खैर ... मेरा चश्मा कहाँ है रे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 मेज़ पर नहीं है ? या उस छोटी अलमारी में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बड़े कमरे में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प्रकाश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 है | शायद तुम्हारे कमरे में है |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 पिताजी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मेरे कमरे में सिर्फ मेरा चश्मा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आपका नहीं | 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प्रकाश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तुम्हारी दराज़ में भी नहीं है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 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मेरी दराज़ में बहुत-सारी चीज़ें हैं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पर आपका चश्मा नहीं है |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ऋषि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ओ ऋषि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तुम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कहाँ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हो ?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अभी छोटे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बाथरूम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में  हूँ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पिता जी |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क्यों ? क्या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बात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है ?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से वहाँ हो ?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खैर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...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चश्मा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कहाँ है रे ?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 मेज़ पर नहीं है ?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या उस छोटी अलमारी में 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बड़े कमरे में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 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tr-TR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   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 है |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शायद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तुम्हारे कमरे में है 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 पिताजी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मेरे कमरे में सिर्फ मेरा </a:t>
            </a:r>
            <a:r>
              <a:rPr lang="hi-IN" sz="36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चश्मा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है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आपका नहीं |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1369</TotalTime>
  <Words>343</Words>
  <Application>Microsoft Office PowerPoint</Application>
  <PresentationFormat>Ekran Gösterisi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124 HİNTÇE DİNLEME VE KONUŞMA  5. Hafta  Hindi Karşılıklı Konuşma Metni- तुम कहाँ हो ?        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2020-03-26T18:50:43Z</dcterms:modified>
</cp:coreProperties>
</file>