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03" r:id="rId3"/>
    <p:sldId id="305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</p14:sldIdLst>
        </p14:section>
        <p14:section name="Başlıksız Bölüm" id="{92898EE6-82D8-46DA-BEDE-C3D5D3EB5A3E}">
          <p14:sldIdLst>
            <p14:sldId id="303"/>
            <p14:sldId id="30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2705725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smtClean="0">
                <a:solidFill>
                  <a:prstClr val="black"/>
                </a:solidFill>
              </a:rPr>
              <a:t>FİLMLER </a:t>
            </a:r>
            <a:r>
              <a:rPr lang="tr-TR" sz="4400" dirty="0" smtClean="0">
                <a:solidFill>
                  <a:prstClr val="black"/>
                </a:solidFill>
              </a:rPr>
              <a:t>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17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İşte</a:t>
            </a:r>
            <a:r>
              <a:rPr lang="en-US" dirty="0"/>
              <a:t> </a:t>
            </a:r>
            <a:r>
              <a:rPr lang="en-US" dirty="0" err="1"/>
              <a:t>Özgür</a:t>
            </a:r>
            <a:r>
              <a:rPr lang="en-US" dirty="0"/>
              <a:t> </a:t>
            </a:r>
            <a:r>
              <a:rPr lang="en-US" dirty="0" err="1"/>
              <a:t>Dünya</a:t>
            </a:r>
            <a:r>
              <a:rPr lang="en-US"/>
              <a:t>- It is a Free World (2007-Ken Loach</a:t>
            </a:r>
            <a:r>
              <a:rPr lang="en-US" smtClean="0"/>
              <a:t>)</a:t>
            </a:r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05174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29</Words>
  <Application>Microsoft Office PowerPoint</Application>
  <PresentationFormat>Ekran Gösterisi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GÖRSEL SOSYOLOJİ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30</cp:revision>
  <dcterms:created xsi:type="dcterms:W3CDTF">2016-09-27T10:43:46Z</dcterms:created>
  <dcterms:modified xsi:type="dcterms:W3CDTF">2017-12-01T13:09:00Z</dcterms:modified>
</cp:coreProperties>
</file>