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4662"/>
  </p:normalViewPr>
  <p:slideViewPr>
    <p:cSldViewPr snapToGrid="0" snapToObjects="1">
      <p:cViewPr varScale="1">
        <p:scale>
          <a:sx n="110" d="100"/>
          <a:sy n="110" d="100"/>
        </p:scale>
        <p:origin x="63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3/23/21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3/23/21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CAB8755-0C91-6744-9A78-B90D03623C7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Famıly</a:t>
            </a:r>
            <a:r>
              <a:rPr lang="tr-TR" dirty="0"/>
              <a:t> LAW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A258183-0C3C-6B47-A7ED-8BA2EC8EA44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/>
              <a:t>Engagement</a:t>
            </a:r>
            <a:r>
              <a:rPr lang="tr-TR" dirty="0"/>
              <a:t> 2</a:t>
            </a:r>
          </a:p>
        </p:txBody>
      </p:sp>
    </p:spTree>
    <p:extLst>
      <p:ext uri="{BB962C8B-B14F-4D97-AF65-F5344CB8AC3E}">
        <p14:creationId xmlns:p14="http://schemas.microsoft.com/office/powerpoint/2010/main" val="1796321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Engagement</a:t>
            </a:r>
            <a:r>
              <a:rPr lang="tr-TR" dirty="0"/>
              <a:t> 2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There are several conditions for the validity of an engagement:</a:t>
            </a:r>
          </a:p>
          <a:p>
            <a:r>
              <a:rPr lang="en-GB" dirty="0"/>
              <a:t>1. legal capacity of the parties</a:t>
            </a:r>
          </a:p>
          <a:p>
            <a:r>
              <a:rPr lang="en-GB" dirty="0"/>
              <a:t>2.  The promises of the marriage should be compatible with morals</a:t>
            </a:r>
          </a:p>
          <a:p>
            <a:r>
              <a:rPr lang="en-GB" dirty="0"/>
              <a:t>3. The declaration of intents should be non-collusive</a:t>
            </a:r>
          </a:p>
          <a:p>
            <a:r>
              <a:rPr lang="en-GB" dirty="0"/>
              <a:t>4. Marriage should not be impossible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796949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Engagement</a:t>
            </a:r>
            <a:r>
              <a:rPr lang="tr-TR" dirty="0"/>
              <a:t> 2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The capacity of the parties</a:t>
            </a:r>
          </a:p>
          <a:p>
            <a:r>
              <a:rPr lang="en-GB" dirty="0"/>
              <a:t>People having full capacity can be engaged.</a:t>
            </a:r>
          </a:p>
          <a:p>
            <a:r>
              <a:rPr lang="en-GB" dirty="0"/>
              <a:t>People having full incapacity cannot be engaged.</a:t>
            </a:r>
          </a:p>
          <a:p>
            <a:r>
              <a:rPr lang="en-GB" dirty="0"/>
              <a:t>People having limited capacity can be engaged if and only if their legal representative approves this engagement. Otherwise, they will not be bounded by their engagement. </a:t>
            </a:r>
          </a:p>
        </p:txBody>
      </p:sp>
    </p:spTree>
    <p:extLst>
      <p:ext uri="{BB962C8B-B14F-4D97-AF65-F5344CB8AC3E}">
        <p14:creationId xmlns:p14="http://schemas.microsoft.com/office/powerpoint/2010/main" val="25047387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Engagement</a:t>
            </a:r>
            <a:r>
              <a:rPr lang="tr-TR" dirty="0"/>
              <a:t> 2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The impediments of the marriage:</a:t>
            </a:r>
          </a:p>
          <a:p>
            <a:r>
              <a:rPr lang="en-GB" dirty="0"/>
              <a:t>Kinship</a:t>
            </a:r>
          </a:p>
          <a:p>
            <a:r>
              <a:rPr lang="en-GB" dirty="0"/>
              <a:t>Mental illness</a:t>
            </a:r>
          </a:p>
          <a:p>
            <a:r>
              <a:rPr lang="en-GB" dirty="0"/>
              <a:t>Impossibility of marriage</a:t>
            </a:r>
          </a:p>
          <a:p>
            <a:r>
              <a:rPr lang="en-GB" dirty="0"/>
              <a:t>Violation of the morals and customs </a:t>
            </a:r>
          </a:p>
          <a:p>
            <a:r>
              <a:rPr lang="en-GB" dirty="0"/>
              <a:t>Already existing engagement</a:t>
            </a:r>
          </a:p>
          <a:p>
            <a:r>
              <a:rPr lang="en-GB" dirty="0"/>
              <a:t>Parties not having different sex</a:t>
            </a:r>
          </a:p>
          <a:p>
            <a:r>
              <a:rPr lang="en-GB" dirty="0"/>
              <a:t>Collusive engagements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71475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Engagement</a:t>
            </a:r>
            <a:r>
              <a:rPr lang="tr-TR" dirty="0"/>
              <a:t> 2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/>
              <a:t>Provisions</a:t>
            </a:r>
            <a:r>
              <a:rPr lang="tr-TR" dirty="0"/>
              <a:t> of </a:t>
            </a:r>
            <a:r>
              <a:rPr lang="tr-TR" dirty="0" err="1"/>
              <a:t>engagement</a:t>
            </a:r>
            <a:endParaRPr lang="tr-TR" dirty="0"/>
          </a:p>
          <a:p>
            <a:r>
              <a:rPr lang="tr-TR" dirty="0"/>
              <a:t>1. </a:t>
            </a:r>
            <a:r>
              <a:rPr lang="tr-TR" dirty="0" err="1"/>
              <a:t>Obligation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make</a:t>
            </a:r>
            <a:r>
              <a:rPr lang="tr-TR" dirty="0"/>
              <a:t> a </a:t>
            </a:r>
            <a:r>
              <a:rPr lang="tr-TR" dirty="0" err="1"/>
              <a:t>marriage</a:t>
            </a:r>
            <a:endParaRPr lang="tr-TR" dirty="0"/>
          </a:p>
          <a:p>
            <a:r>
              <a:rPr lang="tr-TR" dirty="0" err="1"/>
              <a:t>The</a:t>
            </a:r>
            <a:r>
              <a:rPr lang="tr-TR" dirty="0"/>
              <a:t> main </a:t>
            </a:r>
            <a:r>
              <a:rPr lang="tr-TR" dirty="0" err="1"/>
              <a:t>purpose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parties</a:t>
            </a:r>
            <a:r>
              <a:rPr lang="tr-TR" dirty="0"/>
              <a:t> is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conclude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marriage</a:t>
            </a:r>
            <a:r>
              <a:rPr lang="tr-TR" dirty="0"/>
              <a:t>.</a:t>
            </a:r>
          </a:p>
          <a:p>
            <a:r>
              <a:rPr lang="tr-TR" dirty="0" err="1"/>
              <a:t>It</a:t>
            </a:r>
            <a:r>
              <a:rPr lang="tr-TR" dirty="0"/>
              <a:t> is </a:t>
            </a:r>
            <a:r>
              <a:rPr lang="tr-TR" dirty="0" err="1"/>
              <a:t>the</a:t>
            </a:r>
            <a:r>
              <a:rPr lang="tr-TR" dirty="0"/>
              <a:t> main </a:t>
            </a:r>
            <a:r>
              <a:rPr lang="tr-TR" dirty="0" err="1"/>
              <a:t>obligation</a:t>
            </a:r>
            <a:r>
              <a:rPr lang="tr-TR" dirty="0"/>
              <a:t> </a:t>
            </a:r>
            <a:r>
              <a:rPr lang="tr-TR" dirty="0" err="1"/>
              <a:t>arising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engagement</a:t>
            </a:r>
            <a:r>
              <a:rPr lang="tr-TR" dirty="0"/>
              <a:t> but </a:t>
            </a:r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obligation</a:t>
            </a:r>
            <a:r>
              <a:rPr lang="tr-TR" dirty="0"/>
              <a:t> is not </a:t>
            </a:r>
            <a:r>
              <a:rPr lang="tr-TR" dirty="0" err="1"/>
              <a:t>enforceable</a:t>
            </a:r>
            <a:r>
              <a:rPr lang="tr-TR" dirty="0"/>
              <a:t>. </a:t>
            </a:r>
            <a:r>
              <a:rPr lang="tr-TR" dirty="0" err="1"/>
              <a:t>So</a:t>
            </a:r>
            <a:r>
              <a:rPr lang="tr-TR" dirty="0"/>
              <a:t> </a:t>
            </a:r>
            <a:r>
              <a:rPr lang="tr-TR" dirty="0" err="1"/>
              <a:t>there</a:t>
            </a:r>
            <a:r>
              <a:rPr lang="tr-TR" dirty="0"/>
              <a:t> </a:t>
            </a:r>
            <a:r>
              <a:rPr lang="tr-TR" dirty="0" err="1"/>
              <a:t>cannot</a:t>
            </a:r>
            <a:r>
              <a:rPr lang="tr-TR" dirty="0"/>
              <a:t> be a </a:t>
            </a:r>
            <a:r>
              <a:rPr lang="tr-TR" dirty="0" err="1"/>
              <a:t>case</a:t>
            </a:r>
            <a:r>
              <a:rPr lang="tr-TR" dirty="0"/>
              <a:t> </a:t>
            </a:r>
            <a:r>
              <a:rPr lang="tr-TR" dirty="0" err="1"/>
              <a:t>before</a:t>
            </a:r>
            <a:r>
              <a:rPr lang="tr-TR" dirty="0"/>
              <a:t> a </a:t>
            </a:r>
            <a:r>
              <a:rPr lang="tr-TR" dirty="0" err="1"/>
              <a:t>court</a:t>
            </a:r>
            <a:r>
              <a:rPr lang="tr-TR" dirty="0"/>
              <a:t> in </a:t>
            </a:r>
            <a:r>
              <a:rPr lang="tr-TR" dirty="0" err="1"/>
              <a:t>which</a:t>
            </a:r>
            <a:r>
              <a:rPr lang="tr-TR" dirty="0"/>
              <a:t> </a:t>
            </a:r>
            <a:r>
              <a:rPr lang="tr-TR" dirty="0" err="1"/>
              <a:t>one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parties</a:t>
            </a:r>
            <a:r>
              <a:rPr lang="tr-TR" dirty="0"/>
              <a:t> </a:t>
            </a:r>
            <a:r>
              <a:rPr lang="tr-TR" dirty="0" err="1"/>
              <a:t>asks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marriage</a:t>
            </a:r>
            <a:r>
              <a:rPr lang="tr-TR" dirty="0"/>
              <a:t>.</a:t>
            </a:r>
          </a:p>
          <a:p>
            <a:r>
              <a:rPr lang="tr-TR" dirty="0" err="1"/>
              <a:t>There</a:t>
            </a:r>
            <a:r>
              <a:rPr lang="tr-TR" dirty="0"/>
              <a:t> is </a:t>
            </a:r>
            <a:r>
              <a:rPr lang="tr-TR" dirty="0" err="1"/>
              <a:t>no</a:t>
            </a:r>
            <a:r>
              <a:rPr lang="tr-TR" dirty="0"/>
              <a:t> time limit </a:t>
            </a:r>
            <a:r>
              <a:rPr lang="tr-TR" dirty="0" err="1"/>
              <a:t>between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engagement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marriage</a:t>
            </a:r>
            <a:r>
              <a:rPr lang="tr-TR" dirty="0"/>
              <a:t>.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parties</a:t>
            </a:r>
            <a:r>
              <a:rPr lang="tr-TR" dirty="0"/>
              <a:t> </a:t>
            </a:r>
            <a:r>
              <a:rPr lang="tr-TR" dirty="0" err="1"/>
              <a:t>will</a:t>
            </a:r>
            <a:r>
              <a:rPr lang="tr-TR" dirty="0"/>
              <a:t> </a:t>
            </a:r>
            <a:r>
              <a:rPr lang="tr-TR" dirty="0" err="1"/>
              <a:t>decide</a:t>
            </a:r>
            <a:r>
              <a:rPr lang="tr-TR" dirty="0"/>
              <a:t> </a:t>
            </a:r>
            <a:r>
              <a:rPr lang="tr-TR" dirty="0" err="1"/>
              <a:t>about</a:t>
            </a:r>
            <a:r>
              <a:rPr lang="tr-TR" dirty="0"/>
              <a:t> it.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298193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Engagement</a:t>
            </a:r>
            <a:r>
              <a:rPr lang="tr-TR" dirty="0"/>
              <a:t> 2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The obligation of loyalty</a:t>
            </a:r>
          </a:p>
          <a:p>
            <a:r>
              <a:rPr lang="en-GB" dirty="0"/>
              <a:t>This is a reflection of the obligation of the loyalty during the marriage.</a:t>
            </a:r>
          </a:p>
          <a:p>
            <a:r>
              <a:rPr lang="en-GB" dirty="0"/>
              <a:t>This obligation arises from the engagement contract.</a:t>
            </a:r>
          </a:p>
          <a:p>
            <a:r>
              <a:rPr lang="en-GB" dirty="0"/>
              <a:t>It is a natural result of the engagement which will lead the parties to a marriage. As these relations are about family, the core of the society, this obligation has an impact role in those relations.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930488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Engagement</a:t>
            </a:r>
            <a:r>
              <a:rPr lang="tr-TR" dirty="0"/>
              <a:t> 2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Engagement can be made with conditions. In this case, this engagement will be depending on the condition’s status. If it is a formator condition, as the condition happens, the engagement will be valid. In other cases, it will end.</a:t>
            </a:r>
          </a:p>
          <a:p>
            <a:r>
              <a:rPr lang="en-GB" dirty="0"/>
              <a:t>In case the condition is impossible or against the customs or public order, the condition will be invalid.</a:t>
            </a:r>
          </a:p>
          <a:p>
            <a:r>
              <a:rPr lang="en-GB" dirty="0"/>
              <a:t>In general, in Turkey, the engagements are made in condition of a ceremony.</a:t>
            </a:r>
          </a:p>
          <a:p>
            <a:r>
              <a:rPr lang="en-GB" dirty="0"/>
              <a:t>Engagement can be made depend on time as well. In this case, the engagement will began as this time comes.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44476395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Galeri</Template>
  <TotalTime>476</TotalTime>
  <Words>387</Words>
  <Application>Microsoft Macintosh PowerPoint</Application>
  <PresentationFormat>Geniş ekran</PresentationFormat>
  <Paragraphs>41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0" baseType="lpstr">
      <vt:lpstr>Arial</vt:lpstr>
      <vt:lpstr>Gill Sans MT</vt:lpstr>
      <vt:lpstr>Galeri</vt:lpstr>
      <vt:lpstr>Famıly LAW</vt:lpstr>
      <vt:lpstr>Engagement 2</vt:lpstr>
      <vt:lpstr>Engagement 2</vt:lpstr>
      <vt:lpstr>Engagement 2</vt:lpstr>
      <vt:lpstr>Engagement 2</vt:lpstr>
      <vt:lpstr>Engagement 2</vt:lpstr>
      <vt:lpstr>Engagement 2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HUKUK BAŞLANGICI</dc:title>
  <dc:creator>Ali Şahbaz</dc:creator>
  <cp:lastModifiedBy>Ali Şahbaz</cp:lastModifiedBy>
  <cp:revision>114</cp:revision>
  <dcterms:created xsi:type="dcterms:W3CDTF">2020-10-13T17:05:39Z</dcterms:created>
  <dcterms:modified xsi:type="dcterms:W3CDTF">2021-03-22T23:52:09Z</dcterms:modified>
</cp:coreProperties>
</file>