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604" r:id="rId4"/>
    <p:sldId id="611" r:id="rId5"/>
    <p:sldId id="1093" r:id="rId6"/>
    <p:sldId id="1091" r:id="rId7"/>
    <p:sldId id="1088" r:id="rId8"/>
    <p:sldId id="1089" r:id="rId9"/>
    <p:sldId id="1092" r:id="rId10"/>
    <p:sldId id="1083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37" autoAdjust="0"/>
    <p:restoredTop sz="91621" autoAdjust="0"/>
  </p:normalViewPr>
  <p:slideViewPr>
    <p:cSldViewPr snapToGrid="0">
      <p:cViewPr varScale="1">
        <p:scale>
          <a:sx n="81" d="100"/>
          <a:sy n="81" d="100"/>
        </p:scale>
        <p:origin x="1296" y="17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E02D48-ED0A-45AC-91FF-EFE978EA749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F51CD66-6FC0-462C-B50E-68EBDB19CC01}">
      <dgm:prSet phldrT="[Metin]"/>
      <dgm:spPr/>
      <dgm:t>
        <a:bodyPr/>
        <a:lstStyle/>
        <a:p>
          <a:r>
            <a:rPr lang="tr-TR" dirty="0"/>
            <a:t>(Saf) Parlamenter Sistem</a:t>
          </a:r>
        </a:p>
      </dgm:t>
    </dgm:pt>
    <dgm:pt modelId="{80EAA41C-328E-4B12-815D-DAD1145F10D3}" type="parTrans" cxnId="{5FE277DB-9FF3-4CF9-9ECD-AB3260ADB6A0}">
      <dgm:prSet/>
      <dgm:spPr/>
      <dgm:t>
        <a:bodyPr/>
        <a:lstStyle/>
        <a:p>
          <a:endParaRPr lang="tr-TR"/>
        </a:p>
      </dgm:t>
    </dgm:pt>
    <dgm:pt modelId="{0CF4FAE0-7140-430D-AC01-31EE4B9F460D}" type="sibTrans" cxnId="{5FE277DB-9FF3-4CF9-9ECD-AB3260ADB6A0}">
      <dgm:prSet/>
      <dgm:spPr/>
      <dgm:t>
        <a:bodyPr/>
        <a:lstStyle/>
        <a:p>
          <a:endParaRPr lang="tr-TR"/>
        </a:p>
      </dgm:t>
    </dgm:pt>
    <dgm:pt modelId="{2CC178D0-6EA6-43FC-95AA-2C65D41D332B}" type="asst">
      <dgm:prSet phldrT="[Metin]"/>
      <dgm:spPr/>
      <dgm:t>
        <a:bodyPr/>
        <a:lstStyle/>
        <a:p>
          <a:r>
            <a:rPr lang="tr-TR" dirty="0"/>
            <a:t>Yarı Başkanlık sistemi</a:t>
          </a:r>
        </a:p>
      </dgm:t>
    </dgm:pt>
    <dgm:pt modelId="{70DF51C1-11EF-4C39-91AA-1981EB2036D7}" type="parTrans" cxnId="{288BA806-3D60-4F97-B9B8-678BA1A09862}">
      <dgm:prSet/>
      <dgm:spPr/>
      <dgm:t>
        <a:bodyPr/>
        <a:lstStyle/>
        <a:p>
          <a:endParaRPr lang="tr-TR"/>
        </a:p>
      </dgm:t>
    </dgm:pt>
    <dgm:pt modelId="{F1A4F14B-124A-431C-B3C7-1B3D60B4BDDA}" type="sibTrans" cxnId="{288BA806-3D60-4F97-B9B8-678BA1A09862}">
      <dgm:prSet/>
      <dgm:spPr/>
      <dgm:t>
        <a:bodyPr/>
        <a:lstStyle/>
        <a:p>
          <a:endParaRPr lang="tr-TR"/>
        </a:p>
      </dgm:t>
    </dgm:pt>
    <dgm:pt modelId="{11323A4C-076D-461B-AA4B-1AA8DA973629}">
      <dgm:prSet phldrT="[Metin]"/>
      <dgm:spPr/>
      <dgm:t>
        <a:bodyPr/>
        <a:lstStyle/>
        <a:p>
          <a:r>
            <a:rPr lang="tr-TR" dirty="0"/>
            <a:t>Başkanlı Parlamenter Sistem</a:t>
          </a:r>
        </a:p>
      </dgm:t>
    </dgm:pt>
    <dgm:pt modelId="{2F4DAD15-85AE-4306-885E-2AA3202978BA}" type="parTrans" cxnId="{787F3279-9175-4DE3-9149-AFFFF8240ACC}">
      <dgm:prSet/>
      <dgm:spPr/>
      <dgm:t>
        <a:bodyPr/>
        <a:lstStyle/>
        <a:p>
          <a:endParaRPr lang="tr-TR"/>
        </a:p>
      </dgm:t>
    </dgm:pt>
    <dgm:pt modelId="{961FF890-AA5C-45E3-81BB-A9CA9B8AD971}" type="sibTrans" cxnId="{787F3279-9175-4DE3-9149-AFFFF8240ACC}">
      <dgm:prSet/>
      <dgm:spPr/>
      <dgm:t>
        <a:bodyPr/>
        <a:lstStyle/>
        <a:p>
          <a:endParaRPr lang="tr-TR"/>
        </a:p>
      </dgm:t>
    </dgm:pt>
    <dgm:pt modelId="{9CAB7F2F-60DC-4F0B-A0B9-4357B5242CE8}">
      <dgm:prSet phldrT="[Metin]"/>
      <dgm:spPr/>
      <dgm:t>
        <a:bodyPr/>
        <a:lstStyle/>
        <a:p>
          <a:r>
            <a:rPr lang="tr-TR" dirty="0"/>
            <a:t>Süper Başkanlık Sistemi</a:t>
          </a:r>
        </a:p>
      </dgm:t>
    </dgm:pt>
    <dgm:pt modelId="{C7BEFFFA-A06C-402D-95B8-C647DCACEF16}" type="parTrans" cxnId="{24785B14-C0B4-45ED-A634-24A9B4C5D619}">
      <dgm:prSet/>
      <dgm:spPr/>
      <dgm:t>
        <a:bodyPr/>
        <a:lstStyle/>
        <a:p>
          <a:endParaRPr lang="tr-TR"/>
        </a:p>
      </dgm:t>
    </dgm:pt>
    <dgm:pt modelId="{705070AB-2968-4019-B289-2FE022913622}" type="sibTrans" cxnId="{24785B14-C0B4-45ED-A634-24A9B4C5D619}">
      <dgm:prSet/>
      <dgm:spPr/>
      <dgm:t>
        <a:bodyPr/>
        <a:lstStyle/>
        <a:p>
          <a:endParaRPr lang="tr-TR"/>
        </a:p>
      </dgm:t>
    </dgm:pt>
    <dgm:pt modelId="{2CCB22B6-A07C-49BD-8E33-ADAC772295E9}" type="asst">
      <dgm:prSet phldrT="[Metin]"/>
      <dgm:spPr/>
      <dgm:t>
        <a:bodyPr/>
        <a:lstStyle/>
        <a:p>
          <a:r>
            <a:rPr lang="tr-TR" dirty="0"/>
            <a:t>(Saf) Başkanlık Sistemi</a:t>
          </a:r>
        </a:p>
      </dgm:t>
    </dgm:pt>
    <dgm:pt modelId="{1122A2D0-EAF5-4CE5-AE35-A0B467299089}" type="parTrans" cxnId="{4B24AAD2-C807-44D8-959F-2AD59145BED6}">
      <dgm:prSet/>
      <dgm:spPr/>
      <dgm:t>
        <a:bodyPr/>
        <a:lstStyle/>
        <a:p>
          <a:endParaRPr lang="tr-TR"/>
        </a:p>
      </dgm:t>
    </dgm:pt>
    <dgm:pt modelId="{A7F6918B-7E14-489D-AB53-D95C846AEFC6}" type="sibTrans" cxnId="{4B24AAD2-C807-44D8-959F-2AD59145BED6}">
      <dgm:prSet/>
      <dgm:spPr/>
      <dgm:t>
        <a:bodyPr/>
        <a:lstStyle/>
        <a:p>
          <a:endParaRPr lang="tr-TR"/>
        </a:p>
      </dgm:t>
    </dgm:pt>
    <dgm:pt modelId="{4369274F-3B6D-4D79-A858-C9B48FD5400F}" type="pres">
      <dgm:prSet presAssocID="{97E02D48-ED0A-45AC-91FF-EFE978EA749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4C7DFA3-3E57-49D5-949A-4039A58CD52D}" type="pres">
      <dgm:prSet presAssocID="{3F51CD66-6FC0-462C-B50E-68EBDB19CC01}" presName="hierRoot1" presStyleCnt="0">
        <dgm:presLayoutVars>
          <dgm:hierBranch val="init"/>
        </dgm:presLayoutVars>
      </dgm:prSet>
      <dgm:spPr/>
    </dgm:pt>
    <dgm:pt modelId="{1ECB6740-945F-437E-9BD0-2D68A30B32B9}" type="pres">
      <dgm:prSet presAssocID="{3F51CD66-6FC0-462C-B50E-68EBDB19CC01}" presName="rootComposite1" presStyleCnt="0"/>
      <dgm:spPr/>
    </dgm:pt>
    <dgm:pt modelId="{52E4C739-8A2A-4AF0-8F2C-265AF9611805}" type="pres">
      <dgm:prSet presAssocID="{3F51CD66-6FC0-462C-B50E-68EBDB19CC01}" presName="rootText1" presStyleLbl="node0" presStyleIdx="0" presStyleCnt="1">
        <dgm:presLayoutVars>
          <dgm:chPref val="3"/>
        </dgm:presLayoutVars>
      </dgm:prSet>
      <dgm:spPr/>
    </dgm:pt>
    <dgm:pt modelId="{8CF219B2-A81E-459B-BB54-6E361E93CA98}" type="pres">
      <dgm:prSet presAssocID="{3F51CD66-6FC0-462C-B50E-68EBDB19CC01}" presName="rootConnector1" presStyleLbl="node1" presStyleIdx="0" presStyleCnt="0"/>
      <dgm:spPr/>
    </dgm:pt>
    <dgm:pt modelId="{5208679B-D7F2-4ACB-8982-2E4541E83758}" type="pres">
      <dgm:prSet presAssocID="{3F51CD66-6FC0-462C-B50E-68EBDB19CC01}" presName="hierChild2" presStyleCnt="0"/>
      <dgm:spPr/>
    </dgm:pt>
    <dgm:pt modelId="{87EF2264-3E6B-4B0D-9480-30F77FB5DD46}" type="pres">
      <dgm:prSet presAssocID="{2F4DAD15-85AE-4306-885E-2AA3202978BA}" presName="Name37" presStyleLbl="parChTrans1D2" presStyleIdx="0" presStyleCnt="4"/>
      <dgm:spPr/>
    </dgm:pt>
    <dgm:pt modelId="{711DB0E8-420C-4272-B09A-B329D2D1E80D}" type="pres">
      <dgm:prSet presAssocID="{11323A4C-076D-461B-AA4B-1AA8DA973629}" presName="hierRoot2" presStyleCnt="0">
        <dgm:presLayoutVars>
          <dgm:hierBranch val="init"/>
        </dgm:presLayoutVars>
      </dgm:prSet>
      <dgm:spPr/>
    </dgm:pt>
    <dgm:pt modelId="{775BB7ED-D06E-44CA-B2A5-7638D06E8DDA}" type="pres">
      <dgm:prSet presAssocID="{11323A4C-076D-461B-AA4B-1AA8DA973629}" presName="rootComposite" presStyleCnt="0"/>
      <dgm:spPr/>
    </dgm:pt>
    <dgm:pt modelId="{164268D7-7E7A-449A-8F16-22F1A65D5056}" type="pres">
      <dgm:prSet presAssocID="{11323A4C-076D-461B-AA4B-1AA8DA973629}" presName="rootText" presStyleLbl="node2" presStyleIdx="0" presStyleCnt="2">
        <dgm:presLayoutVars>
          <dgm:chPref val="3"/>
        </dgm:presLayoutVars>
      </dgm:prSet>
      <dgm:spPr/>
    </dgm:pt>
    <dgm:pt modelId="{4A98204C-4A5B-4C4F-85E3-67F18B1559BC}" type="pres">
      <dgm:prSet presAssocID="{11323A4C-076D-461B-AA4B-1AA8DA973629}" presName="rootConnector" presStyleLbl="node2" presStyleIdx="0" presStyleCnt="2"/>
      <dgm:spPr/>
    </dgm:pt>
    <dgm:pt modelId="{611C78BE-4701-4118-8124-ABC81264B661}" type="pres">
      <dgm:prSet presAssocID="{11323A4C-076D-461B-AA4B-1AA8DA973629}" presName="hierChild4" presStyleCnt="0"/>
      <dgm:spPr/>
    </dgm:pt>
    <dgm:pt modelId="{DCD4E92D-5383-42D6-883B-0246D669ADCB}" type="pres">
      <dgm:prSet presAssocID="{11323A4C-076D-461B-AA4B-1AA8DA973629}" presName="hierChild5" presStyleCnt="0"/>
      <dgm:spPr/>
    </dgm:pt>
    <dgm:pt modelId="{A6B870AA-1B62-4C52-9BC5-7499D2978DFC}" type="pres">
      <dgm:prSet presAssocID="{C7BEFFFA-A06C-402D-95B8-C647DCACEF16}" presName="Name37" presStyleLbl="parChTrans1D2" presStyleIdx="1" presStyleCnt="4"/>
      <dgm:spPr/>
    </dgm:pt>
    <dgm:pt modelId="{8730FDFF-D07F-4DB8-AAD6-ACEE361F8531}" type="pres">
      <dgm:prSet presAssocID="{9CAB7F2F-60DC-4F0B-A0B9-4357B5242CE8}" presName="hierRoot2" presStyleCnt="0">
        <dgm:presLayoutVars>
          <dgm:hierBranch val="init"/>
        </dgm:presLayoutVars>
      </dgm:prSet>
      <dgm:spPr/>
    </dgm:pt>
    <dgm:pt modelId="{9258EC73-A1A0-4080-B40F-29642DA0EC07}" type="pres">
      <dgm:prSet presAssocID="{9CAB7F2F-60DC-4F0B-A0B9-4357B5242CE8}" presName="rootComposite" presStyleCnt="0"/>
      <dgm:spPr/>
    </dgm:pt>
    <dgm:pt modelId="{4DA753F5-36EC-4700-8577-4C040601F90C}" type="pres">
      <dgm:prSet presAssocID="{9CAB7F2F-60DC-4F0B-A0B9-4357B5242CE8}" presName="rootText" presStyleLbl="node2" presStyleIdx="1" presStyleCnt="2">
        <dgm:presLayoutVars>
          <dgm:chPref val="3"/>
        </dgm:presLayoutVars>
      </dgm:prSet>
      <dgm:spPr/>
    </dgm:pt>
    <dgm:pt modelId="{BFE74A1B-BFD8-459B-B2F1-8A2D2179F9B3}" type="pres">
      <dgm:prSet presAssocID="{9CAB7F2F-60DC-4F0B-A0B9-4357B5242CE8}" presName="rootConnector" presStyleLbl="node2" presStyleIdx="1" presStyleCnt="2"/>
      <dgm:spPr/>
    </dgm:pt>
    <dgm:pt modelId="{14AD6722-B0BC-4DAC-B2E5-72868BA8EB9F}" type="pres">
      <dgm:prSet presAssocID="{9CAB7F2F-60DC-4F0B-A0B9-4357B5242CE8}" presName="hierChild4" presStyleCnt="0"/>
      <dgm:spPr/>
    </dgm:pt>
    <dgm:pt modelId="{DBF9D274-ACC9-46A7-BE04-2414AA1EDA16}" type="pres">
      <dgm:prSet presAssocID="{9CAB7F2F-60DC-4F0B-A0B9-4357B5242CE8}" presName="hierChild5" presStyleCnt="0"/>
      <dgm:spPr/>
    </dgm:pt>
    <dgm:pt modelId="{B4FD1447-02B2-46A6-802A-A52702C802B3}" type="pres">
      <dgm:prSet presAssocID="{3F51CD66-6FC0-462C-B50E-68EBDB19CC01}" presName="hierChild3" presStyleCnt="0"/>
      <dgm:spPr/>
    </dgm:pt>
    <dgm:pt modelId="{74664A46-A12B-4482-900F-9C3DD732D210}" type="pres">
      <dgm:prSet presAssocID="{70DF51C1-11EF-4C39-91AA-1981EB2036D7}" presName="Name111" presStyleLbl="parChTrans1D2" presStyleIdx="2" presStyleCnt="4"/>
      <dgm:spPr/>
    </dgm:pt>
    <dgm:pt modelId="{E3FBEC38-785A-4B11-8582-9CFE821B9CA8}" type="pres">
      <dgm:prSet presAssocID="{2CC178D0-6EA6-43FC-95AA-2C65D41D332B}" presName="hierRoot3" presStyleCnt="0">
        <dgm:presLayoutVars>
          <dgm:hierBranch val="init"/>
        </dgm:presLayoutVars>
      </dgm:prSet>
      <dgm:spPr/>
    </dgm:pt>
    <dgm:pt modelId="{B65AA086-3BBA-4E2C-842F-9BB88388C3FA}" type="pres">
      <dgm:prSet presAssocID="{2CC178D0-6EA6-43FC-95AA-2C65D41D332B}" presName="rootComposite3" presStyleCnt="0"/>
      <dgm:spPr/>
    </dgm:pt>
    <dgm:pt modelId="{8BB2577C-D553-482F-A975-9D360909A0A4}" type="pres">
      <dgm:prSet presAssocID="{2CC178D0-6EA6-43FC-95AA-2C65D41D332B}" presName="rootText3" presStyleLbl="asst1" presStyleIdx="0" presStyleCnt="2">
        <dgm:presLayoutVars>
          <dgm:chPref val="3"/>
        </dgm:presLayoutVars>
      </dgm:prSet>
      <dgm:spPr/>
    </dgm:pt>
    <dgm:pt modelId="{993D696F-C4AB-403A-98FF-E655D628786C}" type="pres">
      <dgm:prSet presAssocID="{2CC178D0-6EA6-43FC-95AA-2C65D41D332B}" presName="rootConnector3" presStyleLbl="asst1" presStyleIdx="0" presStyleCnt="2"/>
      <dgm:spPr/>
    </dgm:pt>
    <dgm:pt modelId="{B47BA976-4045-45BC-820D-04148CE2FAA4}" type="pres">
      <dgm:prSet presAssocID="{2CC178D0-6EA6-43FC-95AA-2C65D41D332B}" presName="hierChild6" presStyleCnt="0"/>
      <dgm:spPr/>
    </dgm:pt>
    <dgm:pt modelId="{1C687D03-183A-4487-884E-16481594C47C}" type="pres">
      <dgm:prSet presAssocID="{2CC178D0-6EA6-43FC-95AA-2C65D41D332B}" presName="hierChild7" presStyleCnt="0"/>
      <dgm:spPr/>
    </dgm:pt>
    <dgm:pt modelId="{359D58D7-EB30-4C49-8F76-F43BA0536D4F}" type="pres">
      <dgm:prSet presAssocID="{1122A2D0-EAF5-4CE5-AE35-A0B467299089}" presName="Name111" presStyleLbl="parChTrans1D2" presStyleIdx="3" presStyleCnt="4"/>
      <dgm:spPr/>
    </dgm:pt>
    <dgm:pt modelId="{457D1C39-3315-47CF-BD30-1BE912AF428C}" type="pres">
      <dgm:prSet presAssocID="{2CCB22B6-A07C-49BD-8E33-ADAC772295E9}" presName="hierRoot3" presStyleCnt="0">
        <dgm:presLayoutVars>
          <dgm:hierBranch val="init"/>
        </dgm:presLayoutVars>
      </dgm:prSet>
      <dgm:spPr/>
    </dgm:pt>
    <dgm:pt modelId="{3729A205-F8E6-4A52-AAB3-D2F7E65B3C01}" type="pres">
      <dgm:prSet presAssocID="{2CCB22B6-A07C-49BD-8E33-ADAC772295E9}" presName="rootComposite3" presStyleCnt="0"/>
      <dgm:spPr/>
    </dgm:pt>
    <dgm:pt modelId="{86DB4A65-A66B-44E6-B45A-0187C75E86CF}" type="pres">
      <dgm:prSet presAssocID="{2CCB22B6-A07C-49BD-8E33-ADAC772295E9}" presName="rootText3" presStyleLbl="asst1" presStyleIdx="1" presStyleCnt="2">
        <dgm:presLayoutVars>
          <dgm:chPref val="3"/>
        </dgm:presLayoutVars>
      </dgm:prSet>
      <dgm:spPr/>
    </dgm:pt>
    <dgm:pt modelId="{3F8C1903-FB48-4CEA-8E8C-D8DD172022E8}" type="pres">
      <dgm:prSet presAssocID="{2CCB22B6-A07C-49BD-8E33-ADAC772295E9}" presName="rootConnector3" presStyleLbl="asst1" presStyleIdx="1" presStyleCnt="2"/>
      <dgm:spPr/>
    </dgm:pt>
    <dgm:pt modelId="{04FFDF53-8C9F-4236-BDCD-A71350F9F641}" type="pres">
      <dgm:prSet presAssocID="{2CCB22B6-A07C-49BD-8E33-ADAC772295E9}" presName="hierChild6" presStyleCnt="0"/>
      <dgm:spPr/>
    </dgm:pt>
    <dgm:pt modelId="{26B8A8A4-04EE-4854-806B-E0EEB5C44707}" type="pres">
      <dgm:prSet presAssocID="{2CCB22B6-A07C-49BD-8E33-ADAC772295E9}" presName="hierChild7" presStyleCnt="0"/>
      <dgm:spPr/>
    </dgm:pt>
  </dgm:ptLst>
  <dgm:cxnLst>
    <dgm:cxn modelId="{288BA806-3D60-4F97-B9B8-678BA1A09862}" srcId="{3F51CD66-6FC0-462C-B50E-68EBDB19CC01}" destId="{2CC178D0-6EA6-43FC-95AA-2C65D41D332B}" srcOrd="0" destOrd="0" parTransId="{70DF51C1-11EF-4C39-91AA-1981EB2036D7}" sibTransId="{F1A4F14B-124A-431C-B3C7-1B3D60B4BDDA}"/>
    <dgm:cxn modelId="{24785B14-C0B4-45ED-A634-24A9B4C5D619}" srcId="{3F51CD66-6FC0-462C-B50E-68EBDB19CC01}" destId="{9CAB7F2F-60DC-4F0B-A0B9-4357B5242CE8}" srcOrd="2" destOrd="0" parTransId="{C7BEFFFA-A06C-402D-95B8-C647DCACEF16}" sibTransId="{705070AB-2968-4019-B289-2FE022913622}"/>
    <dgm:cxn modelId="{7B9E1624-3E7B-4CB8-90DF-84B7F2E42634}" type="presOf" srcId="{2CC178D0-6EA6-43FC-95AA-2C65D41D332B}" destId="{8BB2577C-D553-482F-A975-9D360909A0A4}" srcOrd="0" destOrd="0" presId="urn:microsoft.com/office/officeart/2005/8/layout/orgChart1"/>
    <dgm:cxn modelId="{34524C29-343F-47DC-B024-F3C10254FA85}" type="presOf" srcId="{3F51CD66-6FC0-462C-B50E-68EBDB19CC01}" destId="{8CF219B2-A81E-459B-BB54-6E361E93CA98}" srcOrd="1" destOrd="0" presId="urn:microsoft.com/office/officeart/2005/8/layout/orgChart1"/>
    <dgm:cxn modelId="{5A42A629-A4C5-4FB9-9319-CC6C1640A799}" type="presOf" srcId="{2CC178D0-6EA6-43FC-95AA-2C65D41D332B}" destId="{993D696F-C4AB-403A-98FF-E655D628786C}" srcOrd="1" destOrd="0" presId="urn:microsoft.com/office/officeart/2005/8/layout/orgChart1"/>
    <dgm:cxn modelId="{97784239-9B86-4370-87D8-349570F36BC3}" type="presOf" srcId="{11323A4C-076D-461B-AA4B-1AA8DA973629}" destId="{4A98204C-4A5B-4C4F-85E3-67F18B1559BC}" srcOrd="1" destOrd="0" presId="urn:microsoft.com/office/officeart/2005/8/layout/orgChart1"/>
    <dgm:cxn modelId="{E456584B-259F-4E1A-8621-D9AE1C498EC8}" type="presOf" srcId="{3F51CD66-6FC0-462C-B50E-68EBDB19CC01}" destId="{52E4C739-8A2A-4AF0-8F2C-265AF9611805}" srcOrd="0" destOrd="0" presId="urn:microsoft.com/office/officeart/2005/8/layout/orgChart1"/>
    <dgm:cxn modelId="{CA47A570-4C02-44A5-B7E8-3AD8F38A825D}" type="presOf" srcId="{2F4DAD15-85AE-4306-885E-2AA3202978BA}" destId="{87EF2264-3E6B-4B0D-9480-30F77FB5DD46}" srcOrd="0" destOrd="0" presId="urn:microsoft.com/office/officeart/2005/8/layout/orgChart1"/>
    <dgm:cxn modelId="{41181777-0CD2-419A-A211-65D7FEEC5F52}" type="presOf" srcId="{C7BEFFFA-A06C-402D-95B8-C647DCACEF16}" destId="{A6B870AA-1B62-4C52-9BC5-7499D2978DFC}" srcOrd="0" destOrd="0" presId="urn:microsoft.com/office/officeart/2005/8/layout/orgChart1"/>
    <dgm:cxn modelId="{787F3279-9175-4DE3-9149-AFFFF8240ACC}" srcId="{3F51CD66-6FC0-462C-B50E-68EBDB19CC01}" destId="{11323A4C-076D-461B-AA4B-1AA8DA973629}" srcOrd="1" destOrd="0" parTransId="{2F4DAD15-85AE-4306-885E-2AA3202978BA}" sibTransId="{961FF890-AA5C-45E3-81BB-A9CA9B8AD971}"/>
    <dgm:cxn modelId="{26970899-A331-461A-A33F-0DD32570C780}" type="presOf" srcId="{97E02D48-ED0A-45AC-91FF-EFE978EA7497}" destId="{4369274F-3B6D-4D79-A858-C9B48FD5400F}" srcOrd="0" destOrd="0" presId="urn:microsoft.com/office/officeart/2005/8/layout/orgChart1"/>
    <dgm:cxn modelId="{9F4595A9-4C4A-46E1-BEA7-F1E5094514F8}" type="presOf" srcId="{2CCB22B6-A07C-49BD-8E33-ADAC772295E9}" destId="{86DB4A65-A66B-44E6-B45A-0187C75E86CF}" srcOrd="0" destOrd="0" presId="urn:microsoft.com/office/officeart/2005/8/layout/orgChart1"/>
    <dgm:cxn modelId="{947FDEB4-F55C-461E-B6FB-55D7AD068343}" type="presOf" srcId="{2CCB22B6-A07C-49BD-8E33-ADAC772295E9}" destId="{3F8C1903-FB48-4CEA-8E8C-D8DD172022E8}" srcOrd="1" destOrd="0" presId="urn:microsoft.com/office/officeart/2005/8/layout/orgChart1"/>
    <dgm:cxn modelId="{4B24AAD2-C807-44D8-959F-2AD59145BED6}" srcId="{3F51CD66-6FC0-462C-B50E-68EBDB19CC01}" destId="{2CCB22B6-A07C-49BD-8E33-ADAC772295E9}" srcOrd="3" destOrd="0" parTransId="{1122A2D0-EAF5-4CE5-AE35-A0B467299089}" sibTransId="{A7F6918B-7E14-489D-AB53-D95C846AEFC6}"/>
    <dgm:cxn modelId="{01672CD7-A7E0-45F2-99C7-78CAA8EF966F}" type="presOf" srcId="{9CAB7F2F-60DC-4F0B-A0B9-4357B5242CE8}" destId="{BFE74A1B-BFD8-459B-B2F1-8A2D2179F9B3}" srcOrd="1" destOrd="0" presId="urn:microsoft.com/office/officeart/2005/8/layout/orgChart1"/>
    <dgm:cxn modelId="{5FE277DB-9FF3-4CF9-9ECD-AB3260ADB6A0}" srcId="{97E02D48-ED0A-45AC-91FF-EFE978EA7497}" destId="{3F51CD66-6FC0-462C-B50E-68EBDB19CC01}" srcOrd="0" destOrd="0" parTransId="{80EAA41C-328E-4B12-815D-DAD1145F10D3}" sibTransId="{0CF4FAE0-7140-430D-AC01-31EE4B9F460D}"/>
    <dgm:cxn modelId="{EC226BE4-D0FE-45F7-9DA0-6B0A083BA38D}" type="presOf" srcId="{1122A2D0-EAF5-4CE5-AE35-A0B467299089}" destId="{359D58D7-EB30-4C49-8F76-F43BA0536D4F}" srcOrd="0" destOrd="0" presId="urn:microsoft.com/office/officeart/2005/8/layout/orgChart1"/>
    <dgm:cxn modelId="{D7A0A1E8-385A-4049-BFBE-7FD71111857B}" type="presOf" srcId="{9CAB7F2F-60DC-4F0B-A0B9-4357B5242CE8}" destId="{4DA753F5-36EC-4700-8577-4C040601F90C}" srcOrd="0" destOrd="0" presId="urn:microsoft.com/office/officeart/2005/8/layout/orgChart1"/>
    <dgm:cxn modelId="{59BEA6EA-3228-42E1-A8A7-C999CBA21F28}" type="presOf" srcId="{11323A4C-076D-461B-AA4B-1AA8DA973629}" destId="{164268D7-7E7A-449A-8F16-22F1A65D5056}" srcOrd="0" destOrd="0" presId="urn:microsoft.com/office/officeart/2005/8/layout/orgChart1"/>
    <dgm:cxn modelId="{6982BCED-F389-4E8F-BE45-AB13DB945033}" type="presOf" srcId="{70DF51C1-11EF-4C39-91AA-1981EB2036D7}" destId="{74664A46-A12B-4482-900F-9C3DD732D210}" srcOrd="0" destOrd="0" presId="urn:microsoft.com/office/officeart/2005/8/layout/orgChart1"/>
    <dgm:cxn modelId="{C5135198-1C6B-4979-A3FA-C6167FB2CCC8}" type="presParOf" srcId="{4369274F-3B6D-4D79-A858-C9B48FD5400F}" destId="{A4C7DFA3-3E57-49D5-949A-4039A58CD52D}" srcOrd="0" destOrd="0" presId="urn:microsoft.com/office/officeart/2005/8/layout/orgChart1"/>
    <dgm:cxn modelId="{FD9465D6-E068-463B-9306-53BAF0CEC469}" type="presParOf" srcId="{A4C7DFA3-3E57-49D5-949A-4039A58CD52D}" destId="{1ECB6740-945F-437E-9BD0-2D68A30B32B9}" srcOrd="0" destOrd="0" presId="urn:microsoft.com/office/officeart/2005/8/layout/orgChart1"/>
    <dgm:cxn modelId="{CD86BF82-D4CF-4929-83D3-D547F06424D4}" type="presParOf" srcId="{1ECB6740-945F-437E-9BD0-2D68A30B32B9}" destId="{52E4C739-8A2A-4AF0-8F2C-265AF9611805}" srcOrd="0" destOrd="0" presId="urn:microsoft.com/office/officeart/2005/8/layout/orgChart1"/>
    <dgm:cxn modelId="{47417AC4-D6BB-4F86-B16D-3F0AF99A74AE}" type="presParOf" srcId="{1ECB6740-945F-437E-9BD0-2D68A30B32B9}" destId="{8CF219B2-A81E-459B-BB54-6E361E93CA98}" srcOrd="1" destOrd="0" presId="urn:microsoft.com/office/officeart/2005/8/layout/orgChart1"/>
    <dgm:cxn modelId="{B4B49A92-D9EC-4BD3-9E48-F40B20F23BB4}" type="presParOf" srcId="{A4C7DFA3-3E57-49D5-949A-4039A58CD52D}" destId="{5208679B-D7F2-4ACB-8982-2E4541E83758}" srcOrd="1" destOrd="0" presId="urn:microsoft.com/office/officeart/2005/8/layout/orgChart1"/>
    <dgm:cxn modelId="{4A638BC8-4664-483C-B237-6A6B46DD16C6}" type="presParOf" srcId="{5208679B-D7F2-4ACB-8982-2E4541E83758}" destId="{87EF2264-3E6B-4B0D-9480-30F77FB5DD46}" srcOrd="0" destOrd="0" presId="urn:microsoft.com/office/officeart/2005/8/layout/orgChart1"/>
    <dgm:cxn modelId="{4EAC9305-3BB4-4388-A64C-FC68925E0B4B}" type="presParOf" srcId="{5208679B-D7F2-4ACB-8982-2E4541E83758}" destId="{711DB0E8-420C-4272-B09A-B329D2D1E80D}" srcOrd="1" destOrd="0" presId="urn:microsoft.com/office/officeart/2005/8/layout/orgChart1"/>
    <dgm:cxn modelId="{A45C4B3D-A552-4752-8B22-E212B8F244C1}" type="presParOf" srcId="{711DB0E8-420C-4272-B09A-B329D2D1E80D}" destId="{775BB7ED-D06E-44CA-B2A5-7638D06E8DDA}" srcOrd="0" destOrd="0" presId="urn:microsoft.com/office/officeart/2005/8/layout/orgChart1"/>
    <dgm:cxn modelId="{09C2DC19-93B3-4F4E-BDCB-FFAA9D5A593B}" type="presParOf" srcId="{775BB7ED-D06E-44CA-B2A5-7638D06E8DDA}" destId="{164268D7-7E7A-449A-8F16-22F1A65D5056}" srcOrd="0" destOrd="0" presId="urn:microsoft.com/office/officeart/2005/8/layout/orgChart1"/>
    <dgm:cxn modelId="{BD560C40-B3C3-4005-AB27-4AFD71590B04}" type="presParOf" srcId="{775BB7ED-D06E-44CA-B2A5-7638D06E8DDA}" destId="{4A98204C-4A5B-4C4F-85E3-67F18B1559BC}" srcOrd="1" destOrd="0" presId="urn:microsoft.com/office/officeart/2005/8/layout/orgChart1"/>
    <dgm:cxn modelId="{0A033B59-9228-4BE6-AD63-78CE0C7C2433}" type="presParOf" srcId="{711DB0E8-420C-4272-B09A-B329D2D1E80D}" destId="{611C78BE-4701-4118-8124-ABC81264B661}" srcOrd="1" destOrd="0" presId="urn:microsoft.com/office/officeart/2005/8/layout/orgChart1"/>
    <dgm:cxn modelId="{DC761580-512B-44C1-B4FE-75AD4F1E61DA}" type="presParOf" srcId="{711DB0E8-420C-4272-B09A-B329D2D1E80D}" destId="{DCD4E92D-5383-42D6-883B-0246D669ADCB}" srcOrd="2" destOrd="0" presId="urn:microsoft.com/office/officeart/2005/8/layout/orgChart1"/>
    <dgm:cxn modelId="{4B32B572-7248-49BC-86E9-9A22D3860FDF}" type="presParOf" srcId="{5208679B-D7F2-4ACB-8982-2E4541E83758}" destId="{A6B870AA-1B62-4C52-9BC5-7499D2978DFC}" srcOrd="2" destOrd="0" presId="urn:microsoft.com/office/officeart/2005/8/layout/orgChart1"/>
    <dgm:cxn modelId="{82BD421C-6959-42C4-AFC0-70E06F6F8A39}" type="presParOf" srcId="{5208679B-D7F2-4ACB-8982-2E4541E83758}" destId="{8730FDFF-D07F-4DB8-AAD6-ACEE361F8531}" srcOrd="3" destOrd="0" presId="urn:microsoft.com/office/officeart/2005/8/layout/orgChart1"/>
    <dgm:cxn modelId="{7B7F348F-5F00-4590-A938-C09EC62C9A36}" type="presParOf" srcId="{8730FDFF-D07F-4DB8-AAD6-ACEE361F8531}" destId="{9258EC73-A1A0-4080-B40F-29642DA0EC07}" srcOrd="0" destOrd="0" presId="urn:microsoft.com/office/officeart/2005/8/layout/orgChart1"/>
    <dgm:cxn modelId="{0FA297F6-2B12-445B-B4C2-A80A35112EC4}" type="presParOf" srcId="{9258EC73-A1A0-4080-B40F-29642DA0EC07}" destId="{4DA753F5-36EC-4700-8577-4C040601F90C}" srcOrd="0" destOrd="0" presId="urn:microsoft.com/office/officeart/2005/8/layout/orgChart1"/>
    <dgm:cxn modelId="{00A7127D-6DB1-4A61-8901-935A0907FF12}" type="presParOf" srcId="{9258EC73-A1A0-4080-B40F-29642DA0EC07}" destId="{BFE74A1B-BFD8-459B-B2F1-8A2D2179F9B3}" srcOrd="1" destOrd="0" presId="urn:microsoft.com/office/officeart/2005/8/layout/orgChart1"/>
    <dgm:cxn modelId="{B70CF428-3F7E-4AA6-A8D2-E03CD1A42555}" type="presParOf" srcId="{8730FDFF-D07F-4DB8-AAD6-ACEE361F8531}" destId="{14AD6722-B0BC-4DAC-B2E5-72868BA8EB9F}" srcOrd="1" destOrd="0" presId="urn:microsoft.com/office/officeart/2005/8/layout/orgChart1"/>
    <dgm:cxn modelId="{A963AAB9-F7B2-4F6D-934A-5556467761F7}" type="presParOf" srcId="{8730FDFF-D07F-4DB8-AAD6-ACEE361F8531}" destId="{DBF9D274-ACC9-46A7-BE04-2414AA1EDA16}" srcOrd="2" destOrd="0" presId="urn:microsoft.com/office/officeart/2005/8/layout/orgChart1"/>
    <dgm:cxn modelId="{5FE3C0F8-9429-46DF-BD55-FE6D29F6852B}" type="presParOf" srcId="{A4C7DFA3-3E57-49D5-949A-4039A58CD52D}" destId="{B4FD1447-02B2-46A6-802A-A52702C802B3}" srcOrd="2" destOrd="0" presId="urn:microsoft.com/office/officeart/2005/8/layout/orgChart1"/>
    <dgm:cxn modelId="{C370547C-D4AC-45EC-97FB-2E4F130DE6DC}" type="presParOf" srcId="{B4FD1447-02B2-46A6-802A-A52702C802B3}" destId="{74664A46-A12B-4482-900F-9C3DD732D210}" srcOrd="0" destOrd="0" presId="urn:microsoft.com/office/officeart/2005/8/layout/orgChart1"/>
    <dgm:cxn modelId="{0DB8EB8D-8158-45B4-9CA1-47D7C8F929B3}" type="presParOf" srcId="{B4FD1447-02B2-46A6-802A-A52702C802B3}" destId="{E3FBEC38-785A-4B11-8582-9CFE821B9CA8}" srcOrd="1" destOrd="0" presId="urn:microsoft.com/office/officeart/2005/8/layout/orgChart1"/>
    <dgm:cxn modelId="{0FC4B06C-FD2D-434B-9034-ACC4B82164AC}" type="presParOf" srcId="{E3FBEC38-785A-4B11-8582-9CFE821B9CA8}" destId="{B65AA086-3BBA-4E2C-842F-9BB88388C3FA}" srcOrd="0" destOrd="0" presId="urn:microsoft.com/office/officeart/2005/8/layout/orgChart1"/>
    <dgm:cxn modelId="{7424042A-5F51-442C-A03D-AA90A8C516A5}" type="presParOf" srcId="{B65AA086-3BBA-4E2C-842F-9BB88388C3FA}" destId="{8BB2577C-D553-482F-A975-9D360909A0A4}" srcOrd="0" destOrd="0" presId="urn:microsoft.com/office/officeart/2005/8/layout/orgChart1"/>
    <dgm:cxn modelId="{EC429496-CE67-4D47-9182-832F538F85E6}" type="presParOf" srcId="{B65AA086-3BBA-4E2C-842F-9BB88388C3FA}" destId="{993D696F-C4AB-403A-98FF-E655D628786C}" srcOrd="1" destOrd="0" presId="urn:microsoft.com/office/officeart/2005/8/layout/orgChart1"/>
    <dgm:cxn modelId="{F2DB5F8E-49D7-47E5-8400-4A2F2388E3F3}" type="presParOf" srcId="{E3FBEC38-785A-4B11-8582-9CFE821B9CA8}" destId="{B47BA976-4045-45BC-820D-04148CE2FAA4}" srcOrd="1" destOrd="0" presId="urn:microsoft.com/office/officeart/2005/8/layout/orgChart1"/>
    <dgm:cxn modelId="{94BD76F3-3CC9-45CF-A44A-49BCEEFAF9F6}" type="presParOf" srcId="{E3FBEC38-785A-4B11-8582-9CFE821B9CA8}" destId="{1C687D03-183A-4487-884E-16481594C47C}" srcOrd="2" destOrd="0" presId="urn:microsoft.com/office/officeart/2005/8/layout/orgChart1"/>
    <dgm:cxn modelId="{470C6B4E-B8F1-4F44-B983-369ACF2DE694}" type="presParOf" srcId="{B4FD1447-02B2-46A6-802A-A52702C802B3}" destId="{359D58D7-EB30-4C49-8F76-F43BA0536D4F}" srcOrd="2" destOrd="0" presId="urn:microsoft.com/office/officeart/2005/8/layout/orgChart1"/>
    <dgm:cxn modelId="{04413413-67E5-4452-B8B9-E99413F37B5B}" type="presParOf" srcId="{B4FD1447-02B2-46A6-802A-A52702C802B3}" destId="{457D1C39-3315-47CF-BD30-1BE912AF428C}" srcOrd="3" destOrd="0" presId="urn:microsoft.com/office/officeart/2005/8/layout/orgChart1"/>
    <dgm:cxn modelId="{ECBEDF5A-36A6-4EF5-9043-83E8EDE4CC90}" type="presParOf" srcId="{457D1C39-3315-47CF-BD30-1BE912AF428C}" destId="{3729A205-F8E6-4A52-AAB3-D2F7E65B3C01}" srcOrd="0" destOrd="0" presId="urn:microsoft.com/office/officeart/2005/8/layout/orgChart1"/>
    <dgm:cxn modelId="{3399062A-6BFA-4EE4-AFDA-EB4E74F55461}" type="presParOf" srcId="{3729A205-F8E6-4A52-AAB3-D2F7E65B3C01}" destId="{86DB4A65-A66B-44E6-B45A-0187C75E86CF}" srcOrd="0" destOrd="0" presId="urn:microsoft.com/office/officeart/2005/8/layout/orgChart1"/>
    <dgm:cxn modelId="{4B977597-5D3A-4A7D-901F-103C5C6DBE0A}" type="presParOf" srcId="{3729A205-F8E6-4A52-AAB3-D2F7E65B3C01}" destId="{3F8C1903-FB48-4CEA-8E8C-D8DD172022E8}" srcOrd="1" destOrd="0" presId="urn:microsoft.com/office/officeart/2005/8/layout/orgChart1"/>
    <dgm:cxn modelId="{8A703C04-C9E9-4FF5-AEFB-BF7B8CB15FAA}" type="presParOf" srcId="{457D1C39-3315-47CF-BD30-1BE912AF428C}" destId="{04FFDF53-8C9F-4236-BDCD-A71350F9F641}" srcOrd="1" destOrd="0" presId="urn:microsoft.com/office/officeart/2005/8/layout/orgChart1"/>
    <dgm:cxn modelId="{A71C732E-9A6E-404E-8CA7-8376A0288DAC}" type="presParOf" srcId="{457D1C39-3315-47CF-BD30-1BE912AF428C}" destId="{26B8A8A4-04EE-4854-806B-E0EEB5C4470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9D58D7-EB30-4C49-8F76-F43BA0536D4F}">
      <dsp:nvSpPr>
        <dsp:cNvPr id="0" name=""/>
        <dsp:cNvSpPr/>
      </dsp:nvSpPr>
      <dsp:spPr>
        <a:xfrm>
          <a:off x="4275767" y="1166682"/>
          <a:ext cx="244700" cy="10720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2021"/>
              </a:lnTo>
              <a:lnTo>
                <a:pt x="244700" y="107202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664A46-A12B-4482-900F-9C3DD732D210}">
      <dsp:nvSpPr>
        <dsp:cNvPr id="0" name=""/>
        <dsp:cNvSpPr/>
      </dsp:nvSpPr>
      <dsp:spPr>
        <a:xfrm>
          <a:off x="4031066" y="1166682"/>
          <a:ext cx="244700" cy="1072021"/>
        </a:xfrm>
        <a:custGeom>
          <a:avLst/>
          <a:gdLst/>
          <a:ahLst/>
          <a:cxnLst/>
          <a:rect l="0" t="0" r="0" b="0"/>
          <a:pathLst>
            <a:path>
              <a:moveTo>
                <a:pt x="244700" y="0"/>
              </a:moveTo>
              <a:lnTo>
                <a:pt x="244700" y="1072021"/>
              </a:lnTo>
              <a:lnTo>
                <a:pt x="0" y="107202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B870AA-1B62-4C52-9BC5-7499D2978DFC}">
      <dsp:nvSpPr>
        <dsp:cNvPr id="0" name=""/>
        <dsp:cNvSpPr/>
      </dsp:nvSpPr>
      <dsp:spPr>
        <a:xfrm>
          <a:off x="4275767" y="1166682"/>
          <a:ext cx="1409940" cy="21440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9341"/>
              </a:lnTo>
              <a:lnTo>
                <a:pt x="1409940" y="1899341"/>
              </a:lnTo>
              <a:lnTo>
                <a:pt x="1409940" y="21440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F2264-3E6B-4B0D-9480-30F77FB5DD46}">
      <dsp:nvSpPr>
        <dsp:cNvPr id="0" name=""/>
        <dsp:cNvSpPr/>
      </dsp:nvSpPr>
      <dsp:spPr>
        <a:xfrm>
          <a:off x="2865826" y="1166682"/>
          <a:ext cx="1409940" cy="2144042"/>
        </a:xfrm>
        <a:custGeom>
          <a:avLst/>
          <a:gdLst/>
          <a:ahLst/>
          <a:cxnLst/>
          <a:rect l="0" t="0" r="0" b="0"/>
          <a:pathLst>
            <a:path>
              <a:moveTo>
                <a:pt x="1409940" y="0"/>
              </a:moveTo>
              <a:lnTo>
                <a:pt x="1409940" y="1899341"/>
              </a:lnTo>
              <a:lnTo>
                <a:pt x="0" y="1899341"/>
              </a:lnTo>
              <a:lnTo>
                <a:pt x="0" y="21440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E4C739-8A2A-4AF0-8F2C-265AF9611805}">
      <dsp:nvSpPr>
        <dsp:cNvPr id="0" name=""/>
        <dsp:cNvSpPr/>
      </dsp:nvSpPr>
      <dsp:spPr>
        <a:xfrm>
          <a:off x="3110526" y="1442"/>
          <a:ext cx="2330480" cy="11652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700" kern="1200" dirty="0"/>
            <a:t>(Saf) Parlamenter Sistem</a:t>
          </a:r>
        </a:p>
      </dsp:txBody>
      <dsp:txXfrm>
        <a:off x="3110526" y="1442"/>
        <a:ext cx="2330480" cy="1165240"/>
      </dsp:txXfrm>
    </dsp:sp>
    <dsp:sp modelId="{164268D7-7E7A-449A-8F16-22F1A65D5056}">
      <dsp:nvSpPr>
        <dsp:cNvPr id="0" name=""/>
        <dsp:cNvSpPr/>
      </dsp:nvSpPr>
      <dsp:spPr>
        <a:xfrm>
          <a:off x="1700585" y="3310725"/>
          <a:ext cx="2330480" cy="11652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700" kern="1200" dirty="0"/>
            <a:t>Başkanlı Parlamenter Sistem</a:t>
          </a:r>
        </a:p>
      </dsp:txBody>
      <dsp:txXfrm>
        <a:off x="1700585" y="3310725"/>
        <a:ext cx="2330480" cy="1165240"/>
      </dsp:txXfrm>
    </dsp:sp>
    <dsp:sp modelId="{4DA753F5-36EC-4700-8577-4C040601F90C}">
      <dsp:nvSpPr>
        <dsp:cNvPr id="0" name=""/>
        <dsp:cNvSpPr/>
      </dsp:nvSpPr>
      <dsp:spPr>
        <a:xfrm>
          <a:off x="4520467" y="3310725"/>
          <a:ext cx="2330480" cy="11652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700" kern="1200" dirty="0"/>
            <a:t>Süper Başkanlık Sistemi</a:t>
          </a:r>
        </a:p>
      </dsp:txBody>
      <dsp:txXfrm>
        <a:off x="4520467" y="3310725"/>
        <a:ext cx="2330480" cy="1165240"/>
      </dsp:txXfrm>
    </dsp:sp>
    <dsp:sp modelId="{8BB2577C-D553-482F-A975-9D360909A0A4}">
      <dsp:nvSpPr>
        <dsp:cNvPr id="0" name=""/>
        <dsp:cNvSpPr/>
      </dsp:nvSpPr>
      <dsp:spPr>
        <a:xfrm>
          <a:off x="1700585" y="1656083"/>
          <a:ext cx="2330480" cy="11652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700" kern="1200" dirty="0"/>
            <a:t>Yarı Başkanlık sistemi</a:t>
          </a:r>
        </a:p>
      </dsp:txBody>
      <dsp:txXfrm>
        <a:off x="1700585" y="1656083"/>
        <a:ext cx="2330480" cy="1165240"/>
      </dsp:txXfrm>
    </dsp:sp>
    <dsp:sp modelId="{86DB4A65-A66B-44E6-B45A-0187C75E86CF}">
      <dsp:nvSpPr>
        <dsp:cNvPr id="0" name=""/>
        <dsp:cNvSpPr/>
      </dsp:nvSpPr>
      <dsp:spPr>
        <a:xfrm>
          <a:off x="4520467" y="1656083"/>
          <a:ext cx="2330480" cy="11652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700" kern="1200" dirty="0"/>
            <a:t>(Saf) Başkanlık Sistemi</a:t>
          </a:r>
        </a:p>
      </dsp:txBody>
      <dsp:txXfrm>
        <a:off x="4520467" y="1656083"/>
        <a:ext cx="2330480" cy="1165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686926" y="2005292"/>
            <a:ext cx="7770148" cy="2148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4000" dirty="0"/>
              <a:t>VI. Hükümet Sistemleri – II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dirty="0"/>
          </a:p>
          <a:p>
            <a:r>
              <a:rPr lang="tr-TR" dirty="0"/>
              <a:t>HÜKÜMET SİSTEMİ AYRIMLARINA ÇAĞDAŞ YAKLAŞIMLAR</a:t>
            </a:r>
          </a:p>
          <a:p>
            <a:r>
              <a:rPr lang="tr-TR" dirty="0"/>
              <a:t>BAŞKANLI PARLAMENTER SİSTEM – SÜPER BAŞKANLIK SİSTEMİ</a:t>
            </a: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25" y="126125"/>
            <a:ext cx="7803930" cy="788276"/>
          </a:xfrm>
        </p:spPr>
        <p:txBody>
          <a:bodyPr/>
          <a:lstStyle/>
          <a:p>
            <a:r>
              <a:rPr lang="tr-TR" sz="2200" dirty="0"/>
              <a:t>Hükümet Sistemi Tasniflerine Alternatif Yaklaşımlar - I</a:t>
            </a:r>
            <a:br>
              <a:rPr lang="tr-TR" sz="1400" dirty="0"/>
            </a:br>
            <a:r>
              <a:rPr lang="tr-TR" sz="1200" dirty="0"/>
              <a:t>(</a:t>
            </a:r>
            <a:r>
              <a:rPr lang="tr-TR" sz="1200" dirty="0" err="1"/>
              <a:t>Arend</a:t>
            </a:r>
            <a:r>
              <a:rPr lang="tr-TR" sz="1200" dirty="0"/>
              <a:t> LIJPHART, Çağdaş Demokrasiler, Çev. Ergun Özbudun ve Ersin </a:t>
            </a:r>
            <a:r>
              <a:rPr lang="tr-TR" sz="1200" dirty="0" err="1"/>
              <a:t>Onulduran</a:t>
            </a:r>
            <a:r>
              <a:rPr lang="tr-TR" sz="1200" dirty="0"/>
              <a:t>, Yetkin Yayınları, Ankara - Tarihsiz, s. 64)</a:t>
            </a:r>
          </a:p>
        </p:txBody>
      </p:sp>
      <p:pic>
        <p:nvPicPr>
          <p:cNvPr id="11" name="İçerik Yer Tutucusu 3">
            <a:extLst>
              <a:ext uri="{FF2B5EF4-FFF2-40B4-BE49-F238E27FC236}">
                <a16:creationId xmlns:a16="http://schemas.microsoft.com/office/drawing/2014/main" id="{772CE076-5C6F-7A4C-B5BD-3C5A7895F7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2932"/>
          <a:stretch/>
        </p:blipFill>
        <p:spPr>
          <a:xfrm>
            <a:off x="346841" y="1254252"/>
            <a:ext cx="8481849" cy="4349495"/>
          </a:xfrm>
        </p:spPr>
      </p:pic>
    </p:spTree>
    <p:extLst>
      <p:ext uri="{BB962C8B-B14F-4D97-AF65-F5344CB8AC3E}">
        <p14:creationId xmlns:p14="http://schemas.microsoft.com/office/powerpoint/2010/main" val="4190390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25" y="126125"/>
            <a:ext cx="7803930" cy="788276"/>
          </a:xfrm>
        </p:spPr>
        <p:txBody>
          <a:bodyPr/>
          <a:lstStyle/>
          <a:p>
            <a:r>
              <a:rPr lang="tr-TR" sz="2200" dirty="0"/>
              <a:t>Hükümet Sistemi Tasniflerine Alternatif Yaklaşımlar - II</a:t>
            </a:r>
            <a:br>
              <a:rPr lang="tr-TR" sz="1400" dirty="0"/>
            </a:br>
            <a:r>
              <a:rPr lang="tr-TR" sz="1200" dirty="0"/>
              <a:t>((</a:t>
            </a:r>
            <a:r>
              <a:rPr lang="tr-TR" sz="1200" dirty="0" err="1"/>
              <a:t>Matthew</a:t>
            </a:r>
            <a:r>
              <a:rPr lang="tr-TR" sz="1200" dirty="0"/>
              <a:t> </a:t>
            </a:r>
            <a:r>
              <a:rPr lang="tr-TR" sz="1200" dirty="0" err="1"/>
              <a:t>Soberg</a:t>
            </a:r>
            <a:r>
              <a:rPr lang="tr-TR" sz="1200" dirty="0"/>
              <a:t> SHUGAT ve John M. CAREY, </a:t>
            </a:r>
            <a:r>
              <a:rPr lang="tr-TR" sz="1200" dirty="0" err="1"/>
              <a:t>Presidents</a:t>
            </a:r>
            <a:r>
              <a:rPr lang="tr-TR" sz="1200" dirty="0"/>
              <a:t> </a:t>
            </a:r>
            <a:r>
              <a:rPr lang="tr-TR" sz="1200" dirty="0" err="1"/>
              <a:t>and</a:t>
            </a:r>
            <a:r>
              <a:rPr lang="tr-TR" sz="1200" dirty="0"/>
              <a:t> </a:t>
            </a:r>
            <a:r>
              <a:rPr lang="tr-TR" sz="1200" dirty="0" err="1"/>
              <a:t>Assemblies</a:t>
            </a:r>
            <a:r>
              <a:rPr lang="tr-TR" sz="1200" dirty="0"/>
              <a:t>, </a:t>
            </a:r>
            <a:r>
              <a:rPr lang="tr-TR" sz="1200" dirty="0" err="1"/>
              <a:t>Constitutional</a:t>
            </a:r>
            <a:r>
              <a:rPr lang="tr-TR" sz="1200" dirty="0"/>
              <a:t> </a:t>
            </a:r>
            <a:r>
              <a:rPr lang="tr-TR" sz="1200" dirty="0" err="1"/>
              <a:t>and</a:t>
            </a:r>
            <a:r>
              <a:rPr lang="tr-TR" sz="1200" dirty="0"/>
              <a:t> </a:t>
            </a:r>
            <a:r>
              <a:rPr lang="tr-TR" sz="1200" dirty="0" err="1"/>
              <a:t>Electoral</a:t>
            </a:r>
            <a:r>
              <a:rPr lang="tr-TR" sz="1200" dirty="0"/>
              <a:t> Dynamics, Cambridge </a:t>
            </a:r>
            <a:r>
              <a:rPr lang="tr-TR" sz="1200" dirty="0" err="1"/>
              <a:t>University</a:t>
            </a:r>
            <a:r>
              <a:rPr lang="tr-TR" sz="1200" dirty="0"/>
              <a:t> </a:t>
            </a:r>
            <a:r>
              <a:rPr lang="tr-TR" sz="1200" dirty="0" err="1"/>
              <a:t>Press</a:t>
            </a:r>
            <a:r>
              <a:rPr lang="tr-TR" sz="1200" dirty="0"/>
              <a:t>, Cambridge 1992)</a:t>
            </a:r>
          </a:p>
        </p:txBody>
      </p:sp>
      <p:graphicFrame>
        <p:nvGraphicFramePr>
          <p:cNvPr id="6" name="İçerik Yer Tutucusu 3">
            <a:extLst>
              <a:ext uri="{FF2B5EF4-FFF2-40B4-BE49-F238E27FC236}">
                <a16:creationId xmlns:a16="http://schemas.microsoft.com/office/drawing/2014/main" id="{3EFD6735-C8E7-1749-94DC-F9A0499DD0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0736487"/>
              </p:ext>
            </p:extLst>
          </p:nvPr>
        </p:nvGraphicFramePr>
        <p:xfrm>
          <a:off x="434811" y="1229710"/>
          <a:ext cx="8551534" cy="4477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9500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13081" y="1265736"/>
            <a:ext cx="8517838" cy="386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500" dirty="0"/>
              <a:t> 1990’lar sonrasında ortaya çıkan bu yeni tasnif(</a:t>
            </a:r>
            <a:r>
              <a:rPr lang="tr-TR" sz="2500" dirty="0" err="1"/>
              <a:t>ler</a:t>
            </a:r>
            <a:r>
              <a:rPr lang="tr-TR" sz="2500" dirty="0"/>
              <a:t>), demokrasiye geçiş yapan çok sayıda ülkede gözlemlenen «melez modelleri» açıklama zorunluluğundan doğmuştur.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500" dirty="0"/>
              <a:t> Bu tasnif(</a:t>
            </a:r>
            <a:r>
              <a:rPr lang="tr-TR" sz="2500" dirty="0" err="1"/>
              <a:t>ler</a:t>
            </a:r>
            <a:r>
              <a:rPr lang="tr-TR" sz="2500" dirty="0"/>
              <a:t>), klâsik üçlü ayrımın açıklayıcı gücünü tümüyle yitirdiğini savunmamaktadır; yalnızca ortaya çıkan bu yeni modelleri açıklamaya dâhil etme arayışının ürünüdürler.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500" dirty="0"/>
              <a:t> Bununla birlikte, klâsik üçlü ayrımdaki bazı kavramların, ortaya atılan yeni alt modellerle karıştırmamak adına kısmen revize ederek kullanılması önerilmektedir.</a:t>
            </a:r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466" y="626879"/>
            <a:ext cx="6936377" cy="431854"/>
          </a:xfrm>
        </p:spPr>
        <p:txBody>
          <a:bodyPr/>
          <a:lstStyle/>
          <a:p>
            <a:r>
              <a:rPr lang="tr-TR" dirty="0"/>
              <a:t>Klâsik Tasnifle İlişkisi</a:t>
            </a:r>
          </a:p>
        </p:txBody>
      </p:sp>
    </p:spTree>
    <p:extLst>
      <p:ext uri="{BB962C8B-B14F-4D97-AF65-F5344CB8AC3E}">
        <p14:creationId xmlns:p14="http://schemas.microsoft.com/office/powerpoint/2010/main" val="2109017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271" y="479922"/>
            <a:ext cx="7899763" cy="431854"/>
          </a:xfrm>
        </p:spPr>
        <p:txBody>
          <a:bodyPr/>
          <a:lstStyle/>
          <a:p>
            <a:r>
              <a:rPr lang="tr-TR" dirty="0"/>
              <a:t>Başkanlı Parlamenter Sistem</a:t>
            </a:r>
          </a:p>
        </p:txBody>
      </p:sp>
      <p:sp>
        <p:nvSpPr>
          <p:cNvPr id="7" name="İçerik Yer Tutucusu 2">
            <a:extLst>
              <a:ext uri="{FF2B5EF4-FFF2-40B4-BE49-F238E27FC236}">
                <a16:creationId xmlns:a16="http://schemas.microsoft.com/office/drawing/2014/main" id="{C1729018-AAB4-FB46-9DED-F597499DF0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271" y="1568148"/>
            <a:ext cx="8474529" cy="4023360"/>
          </a:xfrm>
        </p:spPr>
        <p:txBody>
          <a:bodyPr>
            <a:normAutofit fontScale="85000" lnSpcReduction="100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3200" dirty="0"/>
              <a:t> Parlamenter Sistemden tek farkı, Yasama Organı tarafından değil ama doğrudan halk tarafındın seçilen bir Cumhurbaşkanı’nın varlığıdır.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3200" dirty="0"/>
              <a:t> Cumhurbaşkanı’nın siyasî prestiji yüksek olmakla birlikte, kullanabildiği anayasal yetkileri son derece sınırlıdır.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3200" dirty="0"/>
              <a:t> Sistem, temel aktörler arasında yetki ve sorumluluk dağılımındaki dengesizlikler nedeniyle, özellikle Yürütme Organı içinde çeşitli yapısal krizler çıkardığı gerekçesiyle eleştirilmektedir.</a:t>
            </a:r>
          </a:p>
        </p:txBody>
      </p:sp>
    </p:spTree>
    <p:extLst>
      <p:ext uri="{BB962C8B-B14F-4D97-AF65-F5344CB8AC3E}">
        <p14:creationId xmlns:p14="http://schemas.microsoft.com/office/powerpoint/2010/main" val="2664994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80423" y="1526992"/>
            <a:ext cx="825941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400" dirty="0"/>
              <a:t> Bulgaristan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400" dirty="0"/>
              <a:t> İrlanda Cumhuriyeti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400" dirty="0"/>
              <a:t> 2007 tarihli anayasa değişiklikleri sonrasında ve 2017 yılında yapılan anayasa değişiklikleri yürürlüğe girinceye kadar Türkiye Cumhuriyeti</a:t>
            </a:r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465" y="626879"/>
            <a:ext cx="7409905" cy="431854"/>
          </a:xfrm>
        </p:spPr>
        <p:txBody>
          <a:bodyPr/>
          <a:lstStyle/>
          <a:p>
            <a:r>
              <a:rPr lang="tr-TR" dirty="0"/>
              <a:t>Başkanlı Parlamenter Sistem - Örnekler</a:t>
            </a:r>
          </a:p>
        </p:txBody>
      </p:sp>
    </p:spTree>
    <p:extLst>
      <p:ext uri="{BB962C8B-B14F-4D97-AF65-F5344CB8AC3E}">
        <p14:creationId xmlns:p14="http://schemas.microsoft.com/office/powerpoint/2010/main" val="3214683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400" dirty="0"/>
              <a:t> Halk tarafından seçilen ve son derece güçlü anayasal yetkilerle donatılmış olan bir Başkan’ın yanında, Yasama </a:t>
            </a:r>
            <a:r>
              <a:rPr lang="tr-TR" sz="2400" dirty="0" err="1"/>
              <a:t>Organı’nın</a:t>
            </a:r>
            <a:r>
              <a:rPr lang="tr-TR" sz="2400" dirty="0"/>
              <a:t> içinden çıkan ve hem Başkan hem de Yasama Organı karşısında siyasî açıdan sorumlu olan bir Bakanlar Kurulu bulunmaktadır.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400" dirty="0"/>
              <a:t> Başkan’ın tek başına kullanabildiği güçlü anayasal yetkiler nedeniyle, sistemin demokratik niteliğinin büyük ölçüde zayıfladığı kabul edilmektedir.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400" dirty="0"/>
              <a:t>«Çifte Sorumluluk» sistemi sebebiyle Bakanlar Kurulu sürekli bir istikrarsızlık ve siyasi etkinlik yokluğu sorunuyla karşılaşmaktadır. </a:t>
            </a:r>
            <a:endParaRPr lang="tr-TR" sz="2800" dirty="0"/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dirty="0"/>
              <a:t>Süper Başkanlık Sistemi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188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400" dirty="0"/>
              <a:t> Günümüz Rusya Federasyonu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400" dirty="0"/>
              <a:t> Almanya «</a:t>
            </a:r>
            <a:r>
              <a:rPr lang="tr-TR" sz="2400" dirty="0" err="1"/>
              <a:t>Weimer</a:t>
            </a:r>
            <a:r>
              <a:rPr lang="tr-TR" sz="2400" dirty="0"/>
              <a:t>» Anayasası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dirty="0"/>
              <a:t>Süper Başkanlık Sistemi - Örnekler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4259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12593</TotalTime>
  <Words>365</Words>
  <Application>Microsoft Macintosh PowerPoint</Application>
  <PresentationFormat>Ekran Gösterisi (4:3)</PresentationFormat>
  <Paragraphs>31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Wingdings</vt:lpstr>
      <vt:lpstr>ekonomi</vt:lpstr>
      <vt:lpstr>1_Rics</vt:lpstr>
      <vt:lpstr>h.t.</vt:lpstr>
      <vt:lpstr>PowerPoint Sunusu</vt:lpstr>
      <vt:lpstr>Hükümet Sistemi Tasniflerine Alternatif Yaklaşımlar - I (Arend LIJPHART, Çağdaş Demokrasiler, Çev. Ergun Özbudun ve Ersin Onulduran, Yetkin Yayınları, Ankara - Tarihsiz, s. 64)</vt:lpstr>
      <vt:lpstr>Hükümet Sistemi Tasniflerine Alternatif Yaklaşımlar - II ((Matthew Soberg SHUGAT ve John M. CAREY, Presidents and Assemblies, Constitutional and Electoral Dynamics, Cambridge University Press, Cambridge 1992)</vt:lpstr>
      <vt:lpstr>Klâsik Tasnifle İlişkisi</vt:lpstr>
      <vt:lpstr>Başkanlı Parlamenter Sistem</vt:lpstr>
      <vt:lpstr>Başkanlı Parlamenter Sistem - Örnekler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Ali.Erdem.Doganoglu</cp:lastModifiedBy>
  <cp:revision>819</cp:revision>
  <cp:lastPrinted>2016-10-24T07:53:35Z</cp:lastPrinted>
  <dcterms:created xsi:type="dcterms:W3CDTF">2016-09-18T09:35:24Z</dcterms:created>
  <dcterms:modified xsi:type="dcterms:W3CDTF">2020-02-26T11:02:44Z</dcterms:modified>
</cp:coreProperties>
</file>