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70" r:id="rId4"/>
    <p:sldId id="267" r:id="rId5"/>
    <p:sldId id="271" r:id="rId6"/>
    <p:sldId id="272" r:id="rId7"/>
    <p:sldId id="273" r:id="rId8"/>
    <p:sldId id="274" r:id="rId9"/>
    <p:sldId id="275"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TANRI TASAVVURLARI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Din ile Tanrı kavramları arasında çok sıkı bir ilişki vardır.</a:t>
            </a:r>
          </a:p>
          <a:p>
            <a:r>
              <a:rPr lang="tr-TR" dirty="0" smtClean="0"/>
              <a:t>Ancak yine de dinler Tanrı kavramı ile ilişkileri bakımından önemli ölçüde farklılaşmaktadır. </a:t>
            </a:r>
          </a:p>
          <a:p>
            <a:r>
              <a:rPr lang="tr-TR" dirty="0" smtClean="0"/>
              <a:t>Dinleri kabaca </a:t>
            </a:r>
            <a:r>
              <a:rPr lang="tr-TR" dirty="0" err="1" smtClean="0"/>
              <a:t>teistik</a:t>
            </a:r>
            <a:r>
              <a:rPr lang="tr-TR" dirty="0" smtClean="0"/>
              <a:t> olan-olmayan şeklinde ikiye ayırabiliriz.</a:t>
            </a:r>
          </a:p>
          <a:p>
            <a:r>
              <a:rPr lang="tr-TR" dirty="0" err="1" smtClean="0"/>
              <a:t>Teistik</a:t>
            </a:r>
            <a:r>
              <a:rPr lang="tr-TR" dirty="0" smtClean="0"/>
              <a:t> olmayan dinlerde, bütün varlığın kaynağı; </a:t>
            </a:r>
            <a:r>
              <a:rPr lang="tr-TR" i="1" dirty="0" smtClean="0"/>
              <a:t>nihai, mutlak, gerçek </a:t>
            </a:r>
            <a:r>
              <a:rPr lang="tr-TR" dirty="0" smtClean="0"/>
              <a:t>vs. kavramlarla ifade edilir. Burada bildik anlamda bir Tanrı kavramından bahsedilmez.</a:t>
            </a:r>
          </a:p>
        </p:txBody>
      </p:sp>
    </p:spTree>
    <p:extLst>
      <p:ext uri="{BB962C8B-B14F-4D97-AF65-F5344CB8AC3E}">
        <p14:creationId xmlns:p14="http://schemas.microsoft.com/office/powerpoint/2010/main" val="376710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539552" y="1772817"/>
            <a:ext cx="8147248" cy="3960440"/>
          </a:xfrm>
        </p:spPr>
        <p:txBody>
          <a:bodyPr>
            <a:normAutofit fontScale="55000" lnSpcReduction="20000"/>
          </a:bodyPr>
          <a:lstStyle/>
          <a:p>
            <a:r>
              <a:rPr lang="tr-TR" b="1" dirty="0"/>
              <a:t>Aydın</a:t>
            </a:r>
            <a:r>
              <a:rPr lang="tr-TR" dirty="0"/>
              <a:t>, M. (2002). </a:t>
            </a:r>
            <a:r>
              <a:rPr lang="tr-TR" i="1" dirty="0"/>
              <a:t>Din Felsefesi</a:t>
            </a:r>
            <a:r>
              <a:rPr lang="tr-TR" dirty="0"/>
              <a:t>, İzmir: İlahiyat Fakültesi Vakfı Yayınları.</a:t>
            </a:r>
          </a:p>
          <a:p>
            <a:r>
              <a:rPr lang="tr-TR" b="1" dirty="0" err="1"/>
              <a:t>Peterson</a:t>
            </a:r>
            <a:r>
              <a:rPr lang="tr-TR" dirty="0"/>
              <a:t> M. </a:t>
            </a:r>
            <a:r>
              <a:rPr lang="tr-TR" dirty="0" err="1"/>
              <a:t>vdğ</a:t>
            </a:r>
            <a:r>
              <a:rPr lang="tr-TR" dirty="0"/>
              <a:t>. (2003). </a:t>
            </a:r>
            <a:r>
              <a:rPr lang="tr-TR" i="1" dirty="0"/>
              <a:t>Akıl ve İnanç: Din Felsefesine Giriş</a:t>
            </a:r>
            <a:r>
              <a:rPr lang="tr-TR" dirty="0"/>
              <a:t>, (çev. Rahim Acar), İstanbul: Küre Yay.</a:t>
            </a:r>
          </a:p>
          <a:p>
            <a:r>
              <a:rPr lang="tr-TR" b="1" dirty="0"/>
              <a:t>Reçber</a:t>
            </a:r>
            <a:r>
              <a:rPr lang="tr-TR" dirty="0"/>
              <a:t>, M. S. (2006). «Tanrı: Tasavvurları, Sıfatları ve Delilleri», </a:t>
            </a:r>
            <a:r>
              <a:rPr lang="tr-TR" i="1" dirty="0"/>
              <a:t>Din ve Ahlak Felsefesi, </a:t>
            </a:r>
            <a:r>
              <a:rPr lang="tr-TR" dirty="0"/>
              <a:t>ed. Recep Kılıç, Ankara: </a:t>
            </a:r>
            <a:r>
              <a:rPr lang="tr-TR" dirty="0" err="1"/>
              <a:t>Ankuzem</a:t>
            </a:r>
            <a:r>
              <a:rPr lang="tr-TR" dirty="0"/>
              <a:t>, </a:t>
            </a:r>
            <a:r>
              <a:rPr lang="tr-TR" dirty="0" err="1"/>
              <a:t>ss</a:t>
            </a:r>
            <a:r>
              <a:rPr lang="tr-TR" dirty="0"/>
              <a:t>. 21-72.</a:t>
            </a:r>
          </a:p>
          <a:p>
            <a:r>
              <a:rPr lang="tr-TR" b="1" dirty="0"/>
              <a:t>Yavuz</a:t>
            </a:r>
            <a:r>
              <a:rPr lang="tr-TR" dirty="0"/>
              <a:t>, Z. (2013). «Tanrı Tasavvurları», </a:t>
            </a:r>
            <a:r>
              <a:rPr lang="tr-TR" i="1" dirty="0"/>
              <a:t>Din Felsefesi</a:t>
            </a:r>
            <a:r>
              <a:rPr lang="tr-TR" dirty="0"/>
              <a:t>, Ankara: </a:t>
            </a:r>
            <a:r>
              <a:rPr lang="tr-TR" dirty="0" err="1"/>
              <a:t>Ankuzem</a:t>
            </a:r>
            <a:r>
              <a:rPr lang="tr-TR" dirty="0"/>
              <a:t>, </a:t>
            </a:r>
            <a:r>
              <a:rPr lang="tr-TR" dirty="0" err="1"/>
              <a:t>ss</a:t>
            </a:r>
            <a:r>
              <a:rPr lang="tr-TR" dirty="0"/>
              <a:t>. 29-58.</a:t>
            </a:r>
          </a:p>
          <a:p>
            <a:r>
              <a:rPr lang="tr-TR" b="1" dirty="0"/>
              <a:t>Arıcan</a:t>
            </a:r>
            <a:r>
              <a:rPr lang="tr-TR" dirty="0"/>
              <a:t>, M. K. (2016). «Ulûhiyet Anlayışları», </a:t>
            </a:r>
            <a:r>
              <a:rPr lang="tr-TR" i="1" dirty="0"/>
              <a:t>Din Felsefesi: El Kitabı</a:t>
            </a:r>
            <a:r>
              <a:rPr lang="tr-TR" dirty="0"/>
              <a:t>, ed. Recep Kılıç ve Mehmet Sait Reçber, Ankara: Grafiker Yayınları, </a:t>
            </a:r>
            <a:r>
              <a:rPr lang="tr-TR" dirty="0" err="1"/>
              <a:t>ss</a:t>
            </a:r>
            <a:r>
              <a:rPr lang="tr-TR" dirty="0"/>
              <a:t>. 59-78.</a:t>
            </a:r>
          </a:p>
          <a:p>
            <a:r>
              <a:rPr lang="tr-TR" b="1" dirty="0" smtClean="0"/>
              <a:t>Yaran</a:t>
            </a:r>
            <a:r>
              <a:rPr lang="tr-TR" dirty="0"/>
              <a:t>, C. S. (2011). </a:t>
            </a:r>
            <a:r>
              <a:rPr lang="tr-TR" i="1" dirty="0"/>
              <a:t>Bilgelik Peşinde: Din Felsefesi Yazıları</a:t>
            </a:r>
            <a:r>
              <a:rPr lang="tr-TR" dirty="0"/>
              <a:t>, İstanbul: Ensar Neşriyat.</a:t>
            </a:r>
          </a:p>
          <a:p>
            <a:r>
              <a:rPr lang="tr-TR" b="1" dirty="0"/>
              <a:t>Taylan</a:t>
            </a:r>
            <a:r>
              <a:rPr lang="tr-TR" dirty="0"/>
              <a:t>, N. (2015). </a:t>
            </a:r>
            <a:r>
              <a:rPr lang="tr-TR" i="1" dirty="0"/>
              <a:t>Düşünce Tarihinde Tanrı Sorunu</a:t>
            </a:r>
            <a:r>
              <a:rPr lang="tr-TR" dirty="0"/>
              <a:t>, İstanbul: Mahya Yay. </a:t>
            </a:r>
          </a:p>
          <a:p>
            <a:r>
              <a:rPr lang="tr-TR" b="1" dirty="0" err="1"/>
              <a:t>Davies</a:t>
            </a:r>
            <a:r>
              <a:rPr lang="tr-TR" dirty="0"/>
              <a:t>, </a:t>
            </a:r>
            <a:r>
              <a:rPr lang="tr-TR" dirty="0" err="1"/>
              <a:t>Brian</a:t>
            </a:r>
            <a:r>
              <a:rPr lang="tr-TR" dirty="0"/>
              <a:t>. (2011). </a:t>
            </a:r>
            <a:r>
              <a:rPr lang="tr-TR" i="1" dirty="0"/>
              <a:t>Din Felsefesine Giriş</a:t>
            </a:r>
            <a:r>
              <a:rPr lang="tr-TR" dirty="0"/>
              <a:t>, (çev. Fatih Taştan), İstanbul: Paradigma Yay.</a:t>
            </a:r>
          </a:p>
          <a:p>
            <a:r>
              <a:rPr lang="tr-TR" b="1" dirty="0" err="1"/>
              <a:t>Evans</a:t>
            </a:r>
            <a:r>
              <a:rPr lang="tr-TR" dirty="0"/>
              <a:t>, C. S. &amp; </a:t>
            </a:r>
            <a:r>
              <a:rPr lang="tr-TR" dirty="0" err="1"/>
              <a:t>Manis</a:t>
            </a:r>
            <a:r>
              <a:rPr lang="tr-TR" dirty="0"/>
              <a:t>, R. Z. (2010). </a:t>
            </a:r>
            <a:r>
              <a:rPr lang="tr-TR" i="1" dirty="0"/>
              <a:t>Din Felsefesi: İman Üzerine Rasyonel Düşünme,</a:t>
            </a:r>
            <a:r>
              <a:rPr lang="tr-TR" dirty="0"/>
              <a:t> (çev. Ferhat Akdemir), Ankara: </a:t>
            </a:r>
            <a:r>
              <a:rPr lang="tr-TR" dirty="0" err="1"/>
              <a:t>Elis</a:t>
            </a:r>
            <a:r>
              <a:rPr lang="tr-TR" dirty="0"/>
              <a:t> Yayınları.</a:t>
            </a:r>
          </a:p>
          <a:p>
            <a:endParaRPr lang="tr-TR" dirty="0"/>
          </a:p>
          <a:p>
            <a:endParaRPr lang="tr-TR" dirty="0" smtClean="0"/>
          </a:p>
          <a:p>
            <a:endParaRPr lang="tr-TR" dirty="0"/>
          </a:p>
        </p:txBody>
      </p:sp>
    </p:spTree>
    <p:extLst>
      <p:ext uri="{BB962C8B-B14F-4D97-AF65-F5344CB8AC3E}">
        <p14:creationId xmlns:p14="http://schemas.microsoft.com/office/powerpoint/2010/main" val="1991664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a:bodyPr>
          <a:lstStyle/>
          <a:p>
            <a:r>
              <a:rPr lang="tr-TR" dirty="0" smtClean="0"/>
              <a:t>Ör. Hinduizm’in bir kolu olan </a:t>
            </a:r>
            <a:r>
              <a:rPr lang="tr-TR" i="1" dirty="0" err="1" smtClean="0"/>
              <a:t>Advaida</a:t>
            </a:r>
            <a:r>
              <a:rPr lang="tr-TR" i="1" dirty="0" smtClean="0"/>
              <a:t> </a:t>
            </a:r>
            <a:r>
              <a:rPr lang="tr-TR" i="1" dirty="0" err="1" smtClean="0"/>
              <a:t>Vedanta</a:t>
            </a:r>
            <a:r>
              <a:rPr lang="tr-TR" dirty="0" smtClean="0"/>
              <a:t> «kendi başına var olan nihai </a:t>
            </a:r>
            <a:r>
              <a:rPr lang="tr-TR" dirty="0" err="1" smtClean="0"/>
              <a:t>gerçeklik»ten</a:t>
            </a:r>
            <a:r>
              <a:rPr lang="tr-TR" dirty="0" smtClean="0"/>
              <a:t> bahsetmektedir. Ancak bu gerçekliğin bir «kişi» olduğu söylenemez.</a:t>
            </a:r>
          </a:p>
          <a:p>
            <a:r>
              <a:rPr lang="tr-TR" dirty="0" err="1" smtClean="0"/>
              <a:t>Teistik</a:t>
            </a:r>
            <a:r>
              <a:rPr lang="tr-TR" dirty="0" smtClean="0"/>
              <a:t> dinlerin ayırt edici özelliği ise Tanrı’yı kişisel niteliklere sahip bir «zat» olarak kabul etmesidir.</a:t>
            </a:r>
          </a:p>
          <a:p>
            <a:r>
              <a:rPr lang="tr-TR" dirty="0" smtClean="0"/>
              <a:t>Belli başlı Tanrı tasavvurlarını; </a:t>
            </a:r>
            <a:r>
              <a:rPr lang="tr-TR" i="1" dirty="0" smtClean="0"/>
              <a:t>monoteizm, deizm, panteizm </a:t>
            </a:r>
            <a:r>
              <a:rPr lang="tr-TR" dirty="0" smtClean="0"/>
              <a:t>ve</a:t>
            </a:r>
            <a:r>
              <a:rPr lang="tr-TR" i="1" dirty="0" smtClean="0"/>
              <a:t> </a:t>
            </a:r>
            <a:r>
              <a:rPr lang="tr-TR" i="1" dirty="0" err="1" smtClean="0"/>
              <a:t>panenteizm</a:t>
            </a:r>
            <a:r>
              <a:rPr lang="tr-TR" dirty="0" smtClean="0"/>
              <a:t> olarak tasnif edebiliriz.</a:t>
            </a:r>
          </a:p>
          <a:p>
            <a:endParaRPr lang="tr-TR" dirty="0" smtClean="0"/>
          </a:p>
          <a:p>
            <a:endParaRPr lang="tr-TR" dirty="0"/>
          </a:p>
        </p:txBody>
      </p:sp>
    </p:spTree>
    <p:extLst>
      <p:ext uri="{BB962C8B-B14F-4D97-AF65-F5344CB8AC3E}">
        <p14:creationId xmlns:p14="http://schemas.microsoft.com/office/powerpoint/2010/main" val="865067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Teizm</a:t>
            </a:r>
            <a:endParaRPr lang="tr-TR" dirty="0"/>
          </a:p>
        </p:txBody>
      </p:sp>
      <p:sp>
        <p:nvSpPr>
          <p:cNvPr id="3" name="İçerik Yer Tutucusu 2"/>
          <p:cNvSpPr>
            <a:spLocks noGrp="1"/>
          </p:cNvSpPr>
          <p:nvPr>
            <p:ph idx="1"/>
          </p:nvPr>
        </p:nvSpPr>
        <p:spPr/>
        <p:txBody>
          <a:bodyPr>
            <a:normAutofit fontScale="92500"/>
          </a:bodyPr>
          <a:lstStyle/>
          <a:p>
            <a:r>
              <a:rPr lang="tr-TR" dirty="0" smtClean="0"/>
              <a:t>Teizm, temel olarak, </a:t>
            </a:r>
            <a:r>
              <a:rPr lang="tr-TR" dirty="0"/>
              <a:t>bir tanrının varlığını kabul eden yaklaşımdır. Bu anlamıyla </a:t>
            </a:r>
            <a:r>
              <a:rPr lang="tr-TR" i="1" dirty="0"/>
              <a:t>ateizm</a:t>
            </a:r>
            <a:r>
              <a:rPr lang="tr-TR" dirty="0"/>
              <a:t>in zıddıdır</a:t>
            </a:r>
            <a:r>
              <a:rPr lang="tr-TR" dirty="0" smtClean="0"/>
              <a:t>.</a:t>
            </a:r>
          </a:p>
          <a:p>
            <a:r>
              <a:rPr lang="tr-TR" dirty="0"/>
              <a:t>Diğer taraftan teizm, dünyaya müdahale eden bir Tanrı tasavvurunu betimlemek için de kullanılır. Bu anlamıyla da </a:t>
            </a:r>
            <a:r>
              <a:rPr lang="tr-TR" i="1" dirty="0"/>
              <a:t>deizm</a:t>
            </a:r>
            <a:r>
              <a:rPr lang="tr-TR" dirty="0"/>
              <a:t>in zıddıdır</a:t>
            </a:r>
            <a:r>
              <a:rPr lang="tr-TR" dirty="0" smtClean="0"/>
              <a:t>.</a:t>
            </a:r>
          </a:p>
          <a:p>
            <a:r>
              <a:rPr lang="tr-TR" dirty="0"/>
              <a:t>Teizmin bir başka özelliği evreni aşkın bir Tanrı tasavvuru öngörmesidir. Bu anlamıyla, özellikle 18. yy. başlarından itibaren </a:t>
            </a:r>
            <a:r>
              <a:rPr lang="tr-TR" i="1" dirty="0"/>
              <a:t>panteizm</a:t>
            </a:r>
            <a:r>
              <a:rPr lang="tr-TR" dirty="0"/>
              <a:t>in karşıtı olarak da kullanılmıştır</a:t>
            </a:r>
            <a:r>
              <a:rPr lang="tr-TR" dirty="0" smtClean="0"/>
              <a:t>. </a:t>
            </a:r>
            <a:endParaRPr lang="tr-TR" dirty="0"/>
          </a:p>
          <a:p>
            <a:endParaRPr lang="tr-TR" dirty="0"/>
          </a:p>
        </p:txBody>
      </p:sp>
    </p:spTree>
    <p:extLst>
      <p:ext uri="{BB962C8B-B14F-4D97-AF65-F5344CB8AC3E}">
        <p14:creationId xmlns:p14="http://schemas.microsoft.com/office/powerpoint/2010/main" val="144317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t>
            </a:r>
            <a:r>
              <a:rPr lang="tr-TR" dirty="0" smtClean="0"/>
              <a:t>onoteizm</a:t>
            </a:r>
            <a:endParaRPr lang="tr-TR" dirty="0"/>
          </a:p>
        </p:txBody>
      </p:sp>
      <p:sp>
        <p:nvSpPr>
          <p:cNvPr id="3" name="İçerik Yer Tutucusu 2"/>
          <p:cNvSpPr>
            <a:spLocks noGrp="1"/>
          </p:cNvSpPr>
          <p:nvPr>
            <p:ph idx="1"/>
          </p:nvPr>
        </p:nvSpPr>
        <p:spPr/>
        <p:txBody>
          <a:bodyPr>
            <a:normAutofit fontScale="92500" lnSpcReduction="20000"/>
          </a:bodyPr>
          <a:lstStyle/>
          <a:p>
            <a:r>
              <a:rPr lang="tr-TR" dirty="0"/>
              <a:t>Kelime anlamı bakımından «tektanrıcılık» demektir. </a:t>
            </a:r>
          </a:p>
          <a:p>
            <a:r>
              <a:rPr lang="tr-TR" dirty="0"/>
              <a:t>Bu tasavvurda Tanrı zati (kişisel) niteliklere sahip bir varlık olarak düşünülür</a:t>
            </a:r>
            <a:r>
              <a:rPr lang="tr-TR" dirty="0" smtClean="0"/>
              <a:t>.</a:t>
            </a:r>
          </a:p>
          <a:p>
            <a:r>
              <a:rPr lang="tr-TR" dirty="0" smtClean="0"/>
              <a:t>En az ve en fazla bir Tanrı vardır. Birden fazla Tanrı’nın olması imkânsızdır.</a:t>
            </a:r>
            <a:endParaRPr lang="tr-TR" dirty="0"/>
          </a:p>
          <a:p>
            <a:r>
              <a:rPr lang="tr-TR" dirty="0"/>
              <a:t>Monoteizm, teizmin prototipini oluşturur.</a:t>
            </a:r>
          </a:p>
          <a:p>
            <a:r>
              <a:rPr lang="tr-TR" dirty="0" smtClean="0"/>
              <a:t>Yahudilik, Hristiyanlık ve İslam’ın monoteist bir Tanrı tasavvuruna sahip olduğu (en azından bu iddiada bulunduğu) sıklıkla ifade edilir. </a:t>
            </a:r>
          </a:p>
          <a:p>
            <a:endParaRPr lang="tr-TR" dirty="0"/>
          </a:p>
        </p:txBody>
      </p:sp>
    </p:spTree>
    <p:extLst>
      <p:ext uri="{BB962C8B-B14F-4D97-AF65-F5344CB8AC3E}">
        <p14:creationId xmlns:p14="http://schemas.microsoft.com/office/powerpoint/2010/main" val="3925424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Monoteizm</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Ancak özellikle Hristiyanlıktaki teslis inancının monoteist anlayışı ihlal ettiği ileri sürülebilir. Bu bakımdan monoteist sezgileri en iyi İslam’ın temsil ettiği söylenebilir.</a:t>
            </a:r>
          </a:p>
          <a:p>
            <a:r>
              <a:rPr lang="tr-TR" dirty="0" smtClean="0"/>
              <a:t>Monoteizme göre Tanrı-evren ilişkisi, yaratan-yaratılan ilişkisidir.</a:t>
            </a:r>
            <a:r>
              <a:rPr lang="tr-TR" dirty="0"/>
              <a:t> Tanrı evreni mutlak ve hür iradesiyle yoktan/yok iken </a:t>
            </a:r>
            <a:r>
              <a:rPr lang="tr-TR" dirty="0" smtClean="0"/>
              <a:t>yaratmıştır.</a:t>
            </a:r>
          </a:p>
          <a:p>
            <a:r>
              <a:rPr lang="tr-TR" dirty="0" smtClean="0"/>
              <a:t>Bunun ötesinde Tanrı aleme müdahale etmeye devam etmektedir. Vahiy, peygamberlik, mucize, duaları kabul etme gibi olgular bu bağlamda Tanrı’nın alemdeki etkinliğini yansıtmaktadır.</a:t>
            </a:r>
            <a:endParaRPr lang="tr-TR" dirty="0"/>
          </a:p>
          <a:p>
            <a:r>
              <a:rPr lang="tr-TR" dirty="0" smtClean="0"/>
              <a:t>Tanrı, her şeye gücü yeten, her şeyi bilen, mutlak olarak iyi ve mükemmel olan, ezeli-ebedi olan, irade ve hürriyet sahibi aşkın bir varlıktır.</a:t>
            </a:r>
            <a:endParaRPr lang="tr-TR" dirty="0"/>
          </a:p>
        </p:txBody>
      </p:sp>
    </p:spTree>
    <p:extLst>
      <p:ext uri="{BB962C8B-B14F-4D97-AF65-F5344CB8AC3E}">
        <p14:creationId xmlns:p14="http://schemas.microsoft.com/office/powerpoint/2010/main" val="440332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Deizm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Esasen aynen teizm gibi deizm de bir yaratıcı Tanrı’nın varlığını kabul eder.</a:t>
            </a:r>
          </a:p>
          <a:p>
            <a:r>
              <a:rPr lang="tr-TR" dirty="0" smtClean="0"/>
              <a:t>Ancak deizmi teizmden ayıran en önemli özellik, deizmin; Tanrı’nın evreni yarattıktan sonra müdahale etmediğini, dolayısıyla vahiy ve peygamberlik kurumunun bir gerçekliğinin olmadığını kabul etmesidir.</a:t>
            </a:r>
          </a:p>
          <a:p>
            <a:r>
              <a:rPr lang="tr-TR" dirty="0" smtClean="0"/>
              <a:t>Deizm; insan aklının her türlü bilgiyi elde etmede yeterli olduğunu, bu sebeple de vahye gerek olmadığını ileri sürer. </a:t>
            </a:r>
            <a:endParaRPr lang="tr-TR" dirty="0"/>
          </a:p>
        </p:txBody>
      </p:sp>
    </p:spTree>
    <p:extLst>
      <p:ext uri="{BB962C8B-B14F-4D97-AF65-F5344CB8AC3E}">
        <p14:creationId xmlns:p14="http://schemas.microsoft.com/office/powerpoint/2010/main" val="3217696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Deizm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Deizm «</a:t>
            </a:r>
            <a:r>
              <a:rPr lang="tr-TR" dirty="0" err="1" smtClean="0"/>
              <a:t>vahyedilmiş</a:t>
            </a:r>
            <a:r>
              <a:rPr lang="tr-TR" dirty="0" smtClean="0"/>
              <a:t>/tarihsel </a:t>
            </a:r>
            <a:r>
              <a:rPr lang="tr-TR" dirty="0" err="1" smtClean="0"/>
              <a:t>din»i</a:t>
            </a:r>
            <a:r>
              <a:rPr lang="tr-TR" dirty="0" smtClean="0"/>
              <a:t> değil, «doğal </a:t>
            </a:r>
            <a:r>
              <a:rPr lang="tr-TR" dirty="0" err="1" smtClean="0"/>
              <a:t>din»i</a:t>
            </a:r>
            <a:r>
              <a:rPr lang="tr-TR" dirty="0" smtClean="0"/>
              <a:t> benimser.</a:t>
            </a:r>
          </a:p>
          <a:p>
            <a:r>
              <a:rPr lang="tr-TR" dirty="0" smtClean="0"/>
              <a:t>Tanrı’nın adaleti bütün insanlara eşit muamele yapmayı gerektirir. İnsanlar doğru bilgiye, Tanrı’nın bazı insanlara özel muamelesi olan vahiy aracılığıyla değil de bütün insanlara açık olan akıl aracılığıyla erişmeleri, adalete daha uygundur.</a:t>
            </a:r>
          </a:p>
          <a:p>
            <a:r>
              <a:rPr lang="tr-TR" dirty="0" smtClean="0"/>
              <a:t>Tabiattaki düzen zaten Tanrı’nın iradesini yansıtmaktadır. Bu düzene müdahale keyfilik anlamına gelecektir.</a:t>
            </a:r>
          </a:p>
          <a:p>
            <a:endParaRPr lang="tr-TR" dirty="0"/>
          </a:p>
        </p:txBody>
      </p:sp>
    </p:spTree>
    <p:extLst>
      <p:ext uri="{BB962C8B-B14F-4D97-AF65-F5344CB8AC3E}">
        <p14:creationId xmlns:p14="http://schemas.microsoft.com/office/powerpoint/2010/main" val="74683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Deizm-Değerlendirme</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Geçmişi ilkçağa kadar (özellikle Aristo’ya) götürülebiliyor olsa da deizmin esas olarak, temelini akıldan ziyade imancı bir teslimiyete dayandıran Hristiyan inancının hakim olduğu bir kültürde ve ortamda ortaya çıktığını unutmamak gerekir. Bu gelişmede, aklen kabulü zor (imkansız değilse) olan «teslis» gibi Hristiyan dogmalarının katkısı olmuştur. İslam’ın Tanrı tasavvurunun ise aklen kabul edilebilirlik açısından böyle bir zorluğu içermediği rahatlıkla söylenebilir.</a:t>
            </a:r>
          </a:p>
          <a:p>
            <a:r>
              <a:rPr lang="tr-TR" dirty="0" smtClean="0"/>
              <a:t> Tanrı’nın evrene müdahale etmesinin önünde mantıksal ve metafiziksel bir engel görünmemektedir, yani bu mümkündür ve mantıksal bir çelişki doğurmamaktadır.  </a:t>
            </a:r>
          </a:p>
          <a:p>
            <a:endParaRPr lang="tr-TR" dirty="0"/>
          </a:p>
        </p:txBody>
      </p:sp>
    </p:spTree>
    <p:extLst>
      <p:ext uri="{BB962C8B-B14F-4D97-AF65-F5344CB8AC3E}">
        <p14:creationId xmlns:p14="http://schemas.microsoft.com/office/powerpoint/2010/main" val="1580501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Deizm-Değerlendirme</a:t>
            </a: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Doğa yasalarının zorunluluğu mantıksal değil, ancak olgusal bir zorunluluktur. Bu da bu yasaların başka türlü de olabilmesinin imkansız olmadığı anlamına gelir.</a:t>
            </a:r>
          </a:p>
          <a:p>
            <a:r>
              <a:rPr lang="tr-TR" dirty="0" smtClean="0"/>
              <a:t>Aklın hakikat yolunda bir rehber olduğu doğru olmakla birlikte, vahiy ve peygamberlik ile Tanrı’nın insanlara ilave bir rehberlik yapmak istemesi Tanrı’nın adaletsizliği bir tarafa </a:t>
            </a:r>
            <a:r>
              <a:rPr lang="tr-TR" dirty="0"/>
              <a:t>ancak </a:t>
            </a:r>
            <a:r>
              <a:rPr lang="tr-TR" dirty="0" smtClean="0"/>
              <a:t>lütfu ve inayeti olarak açıklanabilir.</a:t>
            </a:r>
          </a:p>
          <a:p>
            <a:r>
              <a:rPr lang="tr-TR" dirty="0" smtClean="0"/>
              <a:t>Aklın ideal kullanımının önünde birçok engel olabilir. Akıl da diğer organlarımız gibi bazen işlevlerini yerine getirmede bazı eksiklik ve engellerle karşılaşabilir. Bu noktada Tanrı’nın insanlara aklın dışında başka bir vasıtayla da yol göstermesi oldukça makul ve beklenebilecek bir şeydir.</a:t>
            </a:r>
          </a:p>
          <a:p>
            <a:r>
              <a:rPr lang="tr-TR" dirty="0" smtClean="0"/>
              <a:t>Aklın, vahiyle bildirilen her şeye erişebilecek güçte olduğu hususu da tartışmalıdır.</a:t>
            </a:r>
          </a:p>
          <a:p>
            <a:r>
              <a:rPr lang="tr-TR" dirty="0" smtClean="0"/>
              <a:t>Vahiyle bildirilen şeyler, aklın temel doğrularıyla çelişmiyorsa, aklın yetkinliği fikrinden hareketle vahyi dışlamak temellendirilmemiş bir yaklaşım olacaktır.</a:t>
            </a:r>
          </a:p>
          <a:p>
            <a:endParaRPr lang="tr-TR" dirty="0" smtClean="0"/>
          </a:p>
          <a:p>
            <a:endParaRPr lang="tr-TR" dirty="0"/>
          </a:p>
        </p:txBody>
      </p:sp>
    </p:spTree>
    <p:extLst>
      <p:ext uri="{BB962C8B-B14F-4D97-AF65-F5344CB8AC3E}">
        <p14:creationId xmlns:p14="http://schemas.microsoft.com/office/powerpoint/2010/main" val="1954668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1412</TotalTime>
  <Words>935</Words>
  <Application>Microsoft Office PowerPoint</Application>
  <PresentationFormat>Ekran Gösterisi (4:3)</PresentationFormat>
  <Paragraphs>51</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TANRI TASAVVURLARI</vt:lpstr>
      <vt:lpstr>PowerPoint Sunusu</vt:lpstr>
      <vt:lpstr>Teizm</vt:lpstr>
      <vt:lpstr>Monoteizm</vt:lpstr>
      <vt:lpstr>Monoteizm</vt:lpstr>
      <vt:lpstr>Deizm</vt:lpstr>
      <vt:lpstr>Deizm</vt:lpstr>
      <vt:lpstr>Deizm-Değerlendirme</vt:lpstr>
      <vt:lpstr>Deizm-Değerlendirme</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AHLAK KANITI</dc:title>
  <dc:creator>yusufduman</dc:creator>
  <cp:lastModifiedBy>yusuf duman</cp:lastModifiedBy>
  <cp:revision>135</cp:revision>
  <dcterms:created xsi:type="dcterms:W3CDTF">2018-02-11T14:26:47Z</dcterms:created>
  <dcterms:modified xsi:type="dcterms:W3CDTF">2018-04-11T12:43:35Z</dcterms:modified>
</cp:coreProperties>
</file>