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DC59DD-9B7A-4073-B398-0E24975892B7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6BEB1194-4129-4CE7-844A-2CAA93CB8E49}">
      <dgm:prSet phldrT="[Metin]"/>
      <dgm:spPr>
        <a:solidFill>
          <a:srgbClr val="92D050"/>
        </a:solidFill>
      </dgm:spPr>
      <dgm:t>
        <a:bodyPr/>
        <a:lstStyle/>
        <a:p>
          <a:r>
            <a:rPr lang="es-ES" dirty="0" smtClean="0"/>
            <a:t>tener</a:t>
          </a:r>
          <a:endParaRPr lang="tr-TR" dirty="0"/>
        </a:p>
      </dgm:t>
    </dgm:pt>
    <dgm:pt modelId="{3BA5D6EE-FA36-4708-B532-EE6A9C688A94}" type="parTrans" cxnId="{4C886461-3760-4393-9AC7-910CFAEA9A62}">
      <dgm:prSet/>
      <dgm:spPr/>
      <dgm:t>
        <a:bodyPr/>
        <a:lstStyle/>
        <a:p>
          <a:endParaRPr lang="tr-TR"/>
        </a:p>
      </dgm:t>
    </dgm:pt>
    <dgm:pt modelId="{535FE0C1-71BF-431C-81EF-919DCEB1775F}" type="sibTrans" cxnId="{4C886461-3760-4393-9AC7-910CFAEA9A62}">
      <dgm:prSet/>
      <dgm:spPr/>
      <dgm:t>
        <a:bodyPr/>
        <a:lstStyle/>
        <a:p>
          <a:endParaRPr lang="tr-TR"/>
        </a:p>
      </dgm:t>
    </dgm:pt>
    <dgm:pt modelId="{88C2D4B0-E260-433D-8254-98C563018C7D}">
      <dgm:prSet phldrT="[Metin]"/>
      <dgm:spPr>
        <a:solidFill>
          <a:srgbClr val="FFC000"/>
        </a:solidFill>
      </dgm:spPr>
      <dgm:t>
        <a:bodyPr/>
        <a:lstStyle/>
        <a:p>
          <a:r>
            <a:rPr lang="es-ES" dirty="0" smtClean="0">
              <a:solidFill>
                <a:schemeClr val="tx1"/>
              </a:solidFill>
            </a:rPr>
            <a:t>dolor de cabeza</a:t>
          </a:r>
          <a:endParaRPr lang="tr-TR" dirty="0">
            <a:solidFill>
              <a:schemeClr val="tx1"/>
            </a:solidFill>
          </a:endParaRPr>
        </a:p>
      </dgm:t>
    </dgm:pt>
    <dgm:pt modelId="{B8B28668-818E-4ECF-89C8-3AFE0B9C5FA7}" type="parTrans" cxnId="{A9F98FE6-C0D0-4882-AE47-9C4AA4F4952B}">
      <dgm:prSet/>
      <dgm:spPr/>
      <dgm:t>
        <a:bodyPr/>
        <a:lstStyle/>
        <a:p>
          <a:endParaRPr lang="tr-TR"/>
        </a:p>
      </dgm:t>
    </dgm:pt>
    <dgm:pt modelId="{54E32F34-6DAE-4065-A236-1D17419C69BD}" type="sibTrans" cxnId="{A9F98FE6-C0D0-4882-AE47-9C4AA4F4952B}">
      <dgm:prSet/>
      <dgm:spPr/>
      <dgm:t>
        <a:bodyPr/>
        <a:lstStyle/>
        <a:p>
          <a:endParaRPr lang="tr-TR"/>
        </a:p>
      </dgm:t>
    </dgm:pt>
    <dgm:pt modelId="{E23FAB76-D5C8-4EAF-9A63-F76E4E9670DF}">
      <dgm:prSet phldrT="[Metin]"/>
      <dgm:spPr>
        <a:solidFill>
          <a:srgbClr val="FFC000"/>
        </a:solidFill>
      </dgm:spPr>
      <dgm:t>
        <a:bodyPr/>
        <a:lstStyle/>
        <a:p>
          <a:r>
            <a:rPr lang="es-ES" dirty="0" smtClean="0">
              <a:solidFill>
                <a:schemeClr val="tx1"/>
              </a:solidFill>
            </a:rPr>
            <a:t>la tensión alta</a:t>
          </a:r>
          <a:endParaRPr lang="tr-TR" dirty="0">
            <a:solidFill>
              <a:schemeClr val="tx1"/>
            </a:solidFill>
          </a:endParaRPr>
        </a:p>
      </dgm:t>
    </dgm:pt>
    <dgm:pt modelId="{E9F9D4E3-5DF9-4CF9-A578-68BA57F4C21E}" type="parTrans" cxnId="{3501483B-84EF-4F99-A046-BC7D0090EE5B}">
      <dgm:prSet/>
      <dgm:spPr/>
      <dgm:t>
        <a:bodyPr/>
        <a:lstStyle/>
        <a:p>
          <a:endParaRPr lang="tr-TR"/>
        </a:p>
      </dgm:t>
    </dgm:pt>
    <dgm:pt modelId="{77B1B875-B9F0-447B-9923-CF59516F0D9C}" type="sibTrans" cxnId="{3501483B-84EF-4F99-A046-BC7D0090EE5B}">
      <dgm:prSet/>
      <dgm:spPr/>
      <dgm:t>
        <a:bodyPr/>
        <a:lstStyle/>
        <a:p>
          <a:endParaRPr lang="tr-TR"/>
        </a:p>
      </dgm:t>
    </dgm:pt>
    <dgm:pt modelId="{0B3A058C-3AEA-48B3-A1E0-4BB2809C5071}">
      <dgm:prSet phldrT="[Metin]"/>
      <dgm:spPr>
        <a:solidFill>
          <a:srgbClr val="FFC000"/>
        </a:solidFill>
      </dgm:spPr>
      <dgm:t>
        <a:bodyPr/>
        <a:lstStyle/>
        <a:p>
          <a:r>
            <a:rPr lang="es-ES" dirty="0" smtClean="0">
              <a:solidFill>
                <a:schemeClr val="tx1"/>
              </a:solidFill>
            </a:rPr>
            <a:t>el colesterol alto</a:t>
          </a:r>
          <a:endParaRPr lang="tr-TR" dirty="0">
            <a:solidFill>
              <a:schemeClr val="tx1"/>
            </a:solidFill>
          </a:endParaRPr>
        </a:p>
      </dgm:t>
    </dgm:pt>
    <dgm:pt modelId="{794A40C7-AB31-4260-AB46-FB61DEEA53B7}" type="parTrans" cxnId="{330B06C5-BD59-4859-88C2-4E62FD52F8D2}">
      <dgm:prSet/>
      <dgm:spPr/>
      <dgm:t>
        <a:bodyPr/>
        <a:lstStyle/>
        <a:p>
          <a:endParaRPr lang="tr-TR"/>
        </a:p>
      </dgm:t>
    </dgm:pt>
    <dgm:pt modelId="{F5B23BF9-E52A-4EDC-AE55-D12AFF509945}" type="sibTrans" cxnId="{330B06C5-BD59-4859-88C2-4E62FD52F8D2}">
      <dgm:prSet/>
      <dgm:spPr/>
      <dgm:t>
        <a:bodyPr/>
        <a:lstStyle/>
        <a:p>
          <a:endParaRPr lang="tr-TR"/>
        </a:p>
      </dgm:t>
    </dgm:pt>
    <dgm:pt modelId="{9A640F57-B418-48B3-8CDB-5C8FFA4B1404}">
      <dgm:prSet phldrT="[Metin]"/>
      <dgm:spPr>
        <a:solidFill>
          <a:srgbClr val="FFC000"/>
        </a:solidFill>
      </dgm:spPr>
      <dgm:t>
        <a:bodyPr/>
        <a:lstStyle/>
        <a:p>
          <a:r>
            <a:rPr lang="es-ES" dirty="0" smtClean="0">
              <a:solidFill>
                <a:schemeClr val="tx1"/>
              </a:solidFill>
            </a:rPr>
            <a:t>fiebre</a:t>
          </a:r>
          <a:endParaRPr lang="tr-TR" dirty="0">
            <a:solidFill>
              <a:schemeClr val="tx1"/>
            </a:solidFill>
          </a:endParaRPr>
        </a:p>
      </dgm:t>
    </dgm:pt>
    <dgm:pt modelId="{336667D2-616C-4B44-9398-6EE89C449F79}" type="parTrans" cxnId="{48E384D9-49E5-45B4-AC92-D1ACD9A02E92}">
      <dgm:prSet/>
      <dgm:spPr/>
      <dgm:t>
        <a:bodyPr/>
        <a:lstStyle/>
        <a:p>
          <a:endParaRPr lang="tr-TR"/>
        </a:p>
      </dgm:t>
    </dgm:pt>
    <dgm:pt modelId="{81FC163A-6911-4356-9312-88A1E6FEAC1E}" type="sibTrans" cxnId="{48E384D9-49E5-45B4-AC92-D1ACD9A02E92}">
      <dgm:prSet/>
      <dgm:spPr/>
      <dgm:t>
        <a:bodyPr/>
        <a:lstStyle/>
        <a:p>
          <a:endParaRPr lang="tr-TR"/>
        </a:p>
      </dgm:t>
    </dgm:pt>
    <dgm:pt modelId="{C114EF11-8DE6-4858-A410-B59426D0B541}">
      <dgm:prSet phldrT="[Metin]" custScaleX="160196"/>
      <dgm:spPr>
        <a:solidFill>
          <a:srgbClr val="FFC000"/>
        </a:solidFill>
      </dgm:spPr>
      <dgm:t>
        <a:bodyPr/>
        <a:lstStyle/>
        <a:p>
          <a:endParaRPr lang="tr-TR"/>
        </a:p>
      </dgm:t>
    </dgm:pt>
    <dgm:pt modelId="{4761BDB9-5FB0-43A4-A40C-6366985F7AC7}" type="parTrans" cxnId="{A2AE8FA7-D0E9-4F75-8CF5-E3D8D024C784}">
      <dgm:prSet/>
      <dgm:spPr/>
      <dgm:t>
        <a:bodyPr/>
        <a:lstStyle/>
        <a:p>
          <a:endParaRPr lang="tr-TR"/>
        </a:p>
      </dgm:t>
    </dgm:pt>
    <dgm:pt modelId="{4D0438A7-8F0B-42FB-918E-7C3390179712}" type="sibTrans" cxnId="{A2AE8FA7-D0E9-4F75-8CF5-E3D8D024C784}">
      <dgm:prSet/>
      <dgm:spPr/>
      <dgm:t>
        <a:bodyPr/>
        <a:lstStyle/>
        <a:p>
          <a:endParaRPr lang="tr-TR"/>
        </a:p>
      </dgm:t>
    </dgm:pt>
    <dgm:pt modelId="{3E589BB2-FBA4-4E33-9742-309E3131CDB0}">
      <dgm:prSet phldrT="[Metin]" custScaleX="160196"/>
      <dgm:spPr>
        <a:solidFill>
          <a:srgbClr val="FFC000"/>
        </a:solidFill>
      </dgm:spPr>
      <dgm:t>
        <a:bodyPr/>
        <a:lstStyle/>
        <a:p>
          <a:endParaRPr lang="tr-TR"/>
        </a:p>
      </dgm:t>
    </dgm:pt>
    <dgm:pt modelId="{B7595C95-09A2-4285-9E6B-EB9E3FF0E319}" type="parTrans" cxnId="{64EFD814-631D-45DD-A573-822C8669D434}">
      <dgm:prSet/>
      <dgm:spPr/>
      <dgm:t>
        <a:bodyPr/>
        <a:lstStyle/>
        <a:p>
          <a:endParaRPr lang="tr-TR"/>
        </a:p>
      </dgm:t>
    </dgm:pt>
    <dgm:pt modelId="{CED30D1B-B086-440C-9147-02AF18FFD14B}" type="sibTrans" cxnId="{64EFD814-631D-45DD-A573-822C8669D434}">
      <dgm:prSet/>
      <dgm:spPr/>
      <dgm:t>
        <a:bodyPr/>
        <a:lstStyle/>
        <a:p>
          <a:endParaRPr lang="tr-TR"/>
        </a:p>
      </dgm:t>
    </dgm:pt>
    <dgm:pt modelId="{C8CB0AB9-4B9E-47E4-9B13-737857FF26F4}">
      <dgm:prSet phldrT="[Metin]" custScaleX="160196"/>
      <dgm:spPr>
        <a:solidFill>
          <a:srgbClr val="FFC000"/>
        </a:solidFill>
      </dgm:spPr>
      <dgm:t>
        <a:bodyPr/>
        <a:lstStyle/>
        <a:p>
          <a:endParaRPr lang="tr-TR"/>
        </a:p>
      </dgm:t>
    </dgm:pt>
    <dgm:pt modelId="{3B9FBB33-F3CE-4722-8296-A00AA4B9F093}" type="parTrans" cxnId="{C0B083C9-C267-483D-8497-D71025D4B558}">
      <dgm:prSet/>
      <dgm:spPr/>
      <dgm:t>
        <a:bodyPr/>
        <a:lstStyle/>
        <a:p>
          <a:endParaRPr lang="tr-TR"/>
        </a:p>
      </dgm:t>
    </dgm:pt>
    <dgm:pt modelId="{4D88470A-115B-46DA-98FE-99EDC1B59F5B}" type="sibTrans" cxnId="{C0B083C9-C267-483D-8497-D71025D4B558}">
      <dgm:prSet/>
      <dgm:spPr/>
      <dgm:t>
        <a:bodyPr/>
        <a:lstStyle/>
        <a:p>
          <a:endParaRPr lang="tr-TR"/>
        </a:p>
      </dgm:t>
    </dgm:pt>
    <dgm:pt modelId="{C6D3FBAC-1137-4B89-982C-8FE94A479F9E}">
      <dgm:prSet phldrT="[Metin]" custScaleX="160196"/>
      <dgm:spPr>
        <a:solidFill>
          <a:srgbClr val="FFC000"/>
        </a:solidFill>
      </dgm:spPr>
      <dgm:t>
        <a:bodyPr/>
        <a:lstStyle/>
        <a:p>
          <a:endParaRPr lang="tr-TR"/>
        </a:p>
      </dgm:t>
    </dgm:pt>
    <dgm:pt modelId="{DB5A96A8-A4BE-43CD-ABF9-672F251B3BD1}" type="parTrans" cxnId="{9DEDE6C0-2F23-4569-8D30-B460F4BDB247}">
      <dgm:prSet/>
      <dgm:spPr/>
      <dgm:t>
        <a:bodyPr/>
        <a:lstStyle/>
        <a:p>
          <a:endParaRPr lang="tr-TR"/>
        </a:p>
      </dgm:t>
    </dgm:pt>
    <dgm:pt modelId="{2C7FD386-9CF4-4BC0-AE77-E7DC569B174B}" type="sibTrans" cxnId="{9DEDE6C0-2F23-4569-8D30-B460F4BDB247}">
      <dgm:prSet/>
      <dgm:spPr/>
      <dgm:t>
        <a:bodyPr/>
        <a:lstStyle/>
        <a:p>
          <a:endParaRPr lang="tr-TR"/>
        </a:p>
      </dgm:t>
    </dgm:pt>
    <dgm:pt modelId="{AF8DE723-FC8B-44AA-A202-E8CE6081D6E4}">
      <dgm:prSet/>
      <dgm:spPr/>
      <dgm:t>
        <a:bodyPr/>
        <a:lstStyle/>
        <a:p>
          <a:endParaRPr lang="tr-TR"/>
        </a:p>
      </dgm:t>
    </dgm:pt>
    <dgm:pt modelId="{9B0B1981-F142-4ADB-8BA2-46004F05E8C5}" type="parTrans" cxnId="{EF5AE53D-3DF5-4D43-BD4A-BBB62CD9854C}">
      <dgm:prSet/>
      <dgm:spPr/>
      <dgm:t>
        <a:bodyPr/>
        <a:lstStyle/>
        <a:p>
          <a:endParaRPr lang="tr-TR"/>
        </a:p>
      </dgm:t>
    </dgm:pt>
    <dgm:pt modelId="{12660212-E30C-4FE4-A925-99EE0AEEDC09}" type="sibTrans" cxnId="{EF5AE53D-3DF5-4D43-BD4A-BBB62CD9854C}">
      <dgm:prSet/>
      <dgm:spPr/>
      <dgm:t>
        <a:bodyPr/>
        <a:lstStyle/>
        <a:p>
          <a:endParaRPr lang="tr-TR"/>
        </a:p>
      </dgm:t>
    </dgm:pt>
    <dgm:pt modelId="{98F14C1D-A503-4FD9-87C0-97255B4C19C1}">
      <dgm:prSet/>
      <dgm:spPr/>
      <dgm:t>
        <a:bodyPr/>
        <a:lstStyle/>
        <a:p>
          <a:endParaRPr lang="tr-TR"/>
        </a:p>
      </dgm:t>
    </dgm:pt>
    <dgm:pt modelId="{032E1EDF-D04C-4EA7-BF4F-C0471531906A}" type="parTrans" cxnId="{9D81313A-CDF3-40A7-866F-6DC6198713B1}">
      <dgm:prSet/>
      <dgm:spPr/>
      <dgm:t>
        <a:bodyPr/>
        <a:lstStyle/>
        <a:p>
          <a:endParaRPr lang="tr-TR"/>
        </a:p>
      </dgm:t>
    </dgm:pt>
    <dgm:pt modelId="{35DE3A0E-490D-409F-88D7-8FCE99F112E7}" type="sibTrans" cxnId="{9D81313A-CDF3-40A7-866F-6DC6198713B1}">
      <dgm:prSet/>
      <dgm:spPr/>
      <dgm:t>
        <a:bodyPr/>
        <a:lstStyle/>
        <a:p>
          <a:endParaRPr lang="tr-TR"/>
        </a:p>
      </dgm:t>
    </dgm:pt>
    <dgm:pt modelId="{7022DCE3-2AC6-49DC-9247-D23B4EB8E83A}" type="pres">
      <dgm:prSet presAssocID="{51DC59DD-9B7A-4073-B398-0E24975892B7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C5D343DB-EBA7-4889-B09B-28FEF512947E}" type="pres">
      <dgm:prSet presAssocID="{6BEB1194-4129-4CE7-844A-2CAA93CB8E49}" presName="centerShape" presStyleLbl="node0" presStyleIdx="0" presStyleCnt="1"/>
      <dgm:spPr/>
      <dgm:t>
        <a:bodyPr/>
        <a:lstStyle/>
        <a:p>
          <a:endParaRPr lang="tr-TR"/>
        </a:p>
      </dgm:t>
    </dgm:pt>
    <dgm:pt modelId="{31A9FB91-1AB0-4EF1-A46E-0E09FF7BB770}" type="pres">
      <dgm:prSet presAssocID="{B8B28668-818E-4ECF-89C8-3AFE0B9C5FA7}" presName="Name9" presStyleLbl="parChTrans1D2" presStyleIdx="0" presStyleCnt="4"/>
      <dgm:spPr/>
      <dgm:t>
        <a:bodyPr/>
        <a:lstStyle/>
        <a:p>
          <a:endParaRPr lang="tr-TR"/>
        </a:p>
      </dgm:t>
    </dgm:pt>
    <dgm:pt modelId="{AE774D89-5EEA-43EE-A227-3C4B5167357C}" type="pres">
      <dgm:prSet presAssocID="{B8B28668-818E-4ECF-89C8-3AFE0B9C5FA7}" presName="connTx" presStyleLbl="parChTrans1D2" presStyleIdx="0" presStyleCnt="4"/>
      <dgm:spPr/>
      <dgm:t>
        <a:bodyPr/>
        <a:lstStyle/>
        <a:p>
          <a:endParaRPr lang="tr-TR"/>
        </a:p>
      </dgm:t>
    </dgm:pt>
    <dgm:pt modelId="{105CF739-B680-401D-8DB0-720B764DBD87}" type="pres">
      <dgm:prSet presAssocID="{88C2D4B0-E260-433D-8254-98C563018C7D}" presName="node" presStyleLbl="node1" presStyleIdx="0" presStyleCnt="4" custScaleX="16019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349A56A-95D4-4253-A9D1-36376FEB3124}" type="pres">
      <dgm:prSet presAssocID="{E9F9D4E3-5DF9-4CF9-A578-68BA57F4C21E}" presName="Name9" presStyleLbl="parChTrans1D2" presStyleIdx="1" presStyleCnt="4"/>
      <dgm:spPr/>
      <dgm:t>
        <a:bodyPr/>
        <a:lstStyle/>
        <a:p>
          <a:endParaRPr lang="tr-TR"/>
        </a:p>
      </dgm:t>
    </dgm:pt>
    <dgm:pt modelId="{E1AE17C3-0C3B-4353-9B52-18C0951FCFE8}" type="pres">
      <dgm:prSet presAssocID="{E9F9D4E3-5DF9-4CF9-A578-68BA57F4C21E}" presName="connTx" presStyleLbl="parChTrans1D2" presStyleIdx="1" presStyleCnt="4"/>
      <dgm:spPr/>
      <dgm:t>
        <a:bodyPr/>
        <a:lstStyle/>
        <a:p>
          <a:endParaRPr lang="tr-TR"/>
        </a:p>
      </dgm:t>
    </dgm:pt>
    <dgm:pt modelId="{23770D19-779A-4A19-85B8-73E771998DE0}" type="pres">
      <dgm:prSet presAssocID="{E23FAB76-D5C8-4EAF-9A63-F76E4E9670DF}" presName="node" presStyleLbl="node1" presStyleIdx="1" presStyleCnt="4" custScaleX="180348" custRadScaleRad="145010" custRadScaleInc="-266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35B4753-DF46-4C35-B0B8-A0EE8B5836E8}" type="pres">
      <dgm:prSet presAssocID="{794A40C7-AB31-4260-AB46-FB61DEEA53B7}" presName="Name9" presStyleLbl="parChTrans1D2" presStyleIdx="2" presStyleCnt="4"/>
      <dgm:spPr/>
      <dgm:t>
        <a:bodyPr/>
        <a:lstStyle/>
        <a:p>
          <a:endParaRPr lang="tr-TR"/>
        </a:p>
      </dgm:t>
    </dgm:pt>
    <dgm:pt modelId="{A74A1F23-AD12-42F6-93E6-42793C9031E3}" type="pres">
      <dgm:prSet presAssocID="{794A40C7-AB31-4260-AB46-FB61DEEA53B7}" presName="connTx" presStyleLbl="parChTrans1D2" presStyleIdx="2" presStyleCnt="4"/>
      <dgm:spPr/>
      <dgm:t>
        <a:bodyPr/>
        <a:lstStyle/>
        <a:p>
          <a:endParaRPr lang="tr-TR"/>
        </a:p>
      </dgm:t>
    </dgm:pt>
    <dgm:pt modelId="{CDA0EB19-0AD6-4DA4-9539-9A19A26EF069}" type="pres">
      <dgm:prSet presAssocID="{0B3A058C-3AEA-48B3-A1E0-4BB2809C5071}" presName="node" presStyleLbl="node1" presStyleIdx="2" presStyleCnt="4" custScaleX="268562" custScaleY="77715" custRadScaleRad="131028" custRadScaleInc="8845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19E2483-2591-41A2-88EB-D0702EA35236}" type="pres">
      <dgm:prSet presAssocID="{336667D2-616C-4B44-9398-6EE89C449F79}" presName="Name9" presStyleLbl="parChTrans1D2" presStyleIdx="3" presStyleCnt="4"/>
      <dgm:spPr/>
      <dgm:t>
        <a:bodyPr/>
        <a:lstStyle/>
        <a:p>
          <a:endParaRPr lang="tr-TR"/>
        </a:p>
      </dgm:t>
    </dgm:pt>
    <dgm:pt modelId="{1FEF3EBA-AC15-44C2-84ED-FD4304E25ED7}" type="pres">
      <dgm:prSet presAssocID="{336667D2-616C-4B44-9398-6EE89C449F79}" presName="connTx" presStyleLbl="parChTrans1D2" presStyleIdx="3" presStyleCnt="4"/>
      <dgm:spPr/>
      <dgm:t>
        <a:bodyPr/>
        <a:lstStyle/>
        <a:p>
          <a:endParaRPr lang="tr-TR"/>
        </a:p>
      </dgm:t>
    </dgm:pt>
    <dgm:pt modelId="{A7BC0039-2ADF-44D6-AE3C-86A5C673D33A}" type="pres">
      <dgm:prSet presAssocID="{9A640F57-B418-48B3-8CDB-5C8FFA4B1404}" presName="node" presStyleLbl="node1" presStyleIdx="3" presStyleCnt="4" custScaleX="179012" custScaleY="49324" custRadScaleRad="125914" custRadScaleInc="133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EB3E43E-C272-4881-B884-5AEC1E8FF691}" type="presOf" srcId="{794A40C7-AB31-4260-AB46-FB61DEEA53B7}" destId="{A74A1F23-AD12-42F6-93E6-42793C9031E3}" srcOrd="1" destOrd="0" presId="urn:microsoft.com/office/officeart/2005/8/layout/radial1"/>
    <dgm:cxn modelId="{DB6ACAB9-6417-499A-BD11-488402E0AC88}" type="presOf" srcId="{336667D2-616C-4B44-9398-6EE89C449F79}" destId="{819E2483-2591-41A2-88EB-D0702EA35236}" srcOrd="0" destOrd="0" presId="urn:microsoft.com/office/officeart/2005/8/layout/radial1"/>
    <dgm:cxn modelId="{64EFD814-631D-45DD-A573-822C8669D434}" srcId="{51DC59DD-9B7A-4073-B398-0E24975892B7}" destId="{3E589BB2-FBA4-4E33-9742-309E3131CDB0}" srcOrd="2" destOrd="0" parTransId="{B7595C95-09A2-4285-9E6B-EB9E3FF0E319}" sibTransId="{CED30D1B-B086-440C-9147-02AF18FFD14B}"/>
    <dgm:cxn modelId="{E4CB0FE5-D084-420C-83D4-16D92880A316}" type="presOf" srcId="{0B3A058C-3AEA-48B3-A1E0-4BB2809C5071}" destId="{CDA0EB19-0AD6-4DA4-9539-9A19A26EF069}" srcOrd="0" destOrd="0" presId="urn:microsoft.com/office/officeart/2005/8/layout/radial1"/>
    <dgm:cxn modelId="{972363C4-B7CC-4FA8-8C54-68DB477EA094}" type="presOf" srcId="{E9F9D4E3-5DF9-4CF9-A578-68BA57F4C21E}" destId="{E1AE17C3-0C3B-4353-9B52-18C0951FCFE8}" srcOrd="1" destOrd="0" presId="urn:microsoft.com/office/officeart/2005/8/layout/radial1"/>
    <dgm:cxn modelId="{4C886461-3760-4393-9AC7-910CFAEA9A62}" srcId="{51DC59DD-9B7A-4073-B398-0E24975892B7}" destId="{6BEB1194-4129-4CE7-844A-2CAA93CB8E49}" srcOrd="0" destOrd="0" parTransId="{3BA5D6EE-FA36-4708-B532-EE6A9C688A94}" sibTransId="{535FE0C1-71BF-431C-81EF-919DCEB1775F}"/>
    <dgm:cxn modelId="{3AE49AFD-D1F9-4657-95BD-36038B5C3387}" type="presOf" srcId="{E9F9D4E3-5DF9-4CF9-A578-68BA57F4C21E}" destId="{5349A56A-95D4-4253-A9D1-36376FEB3124}" srcOrd="0" destOrd="0" presId="urn:microsoft.com/office/officeart/2005/8/layout/radial1"/>
    <dgm:cxn modelId="{C0B083C9-C267-483D-8497-D71025D4B558}" srcId="{51DC59DD-9B7A-4073-B398-0E24975892B7}" destId="{C8CB0AB9-4B9E-47E4-9B13-737857FF26F4}" srcOrd="3" destOrd="0" parTransId="{3B9FBB33-F3CE-4722-8296-A00AA4B9F093}" sibTransId="{4D88470A-115B-46DA-98FE-99EDC1B59F5B}"/>
    <dgm:cxn modelId="{3501483B-84EF-4F99-A046-BC7D0090EE5B}" srcId="{6BEB1194-4129-4CE7-844A-2CAA93CB8E49}" destId="{E23FAB76-D5C8-4EAF-9A63-F76E4E9670DF}" srcOrd="1" destOrd="0" parTransId="{E9F9D4E3-5DF9-4CF9-A578-68BA57F4C21E}" sibTransId="{77B1B875-B9F0-447B-9923-CF59516F0D9C}"/>
    <dgm:cxn modelId="{A2AE8FA7-D0E9-4F75-8CF5-E3D8D024C784}" srcId="{51DC59DD-9B7A-4073-B398-0E24975892B7}" destId="{C114EF11-8DE6-4858-A410-B59426D0B541}" srcOrd="1" destOrd="0" parTransId="{4761BDB9-5FB0-43A4-A40C-6366985F7AC7}" sibTransId="{4D0438A7-8F0B-42FB-918E-7C3390179712}"/>
    <dgm:cxn modelId="{A920CE3A-353C-4A62-B4B5-A85DF780B869}" type="presOf" srcId="{9A640F57-B418-48B3-8CDB-5C8FFA4B1404}" destId="{A7BC0039-2ADF-44D6-AE3C-86A5C673D33A}" srcOrd="0" destOrd="0" presId="urn:microsoft.com/office/officeart/2005/8/layout/radial1"/>
    <dgm:cxn modelId="{F1BF32CD-250B-47E1-9B11-A6B5140F41D0}" type="presOf" srcId="{6BEB1194-4129-4CE7-844A-2CAA93CB8E49}" destId="{C5D343DB-EBA7-4889-B09B-28FEF512947E}" srcOrd="0" destOrd="0" presId="urn:microsoft.com/office/officeart/2005/8/layout/radial1"/>
    <dgm:cxn modelId="{A9F98FE6-C0D0-4882-AE47-9C4AA4F4952B}" srcId="{6BEB1194-4129-4CE7-844A-2CAA93CB8E49}" destId="{88C2D4B0-E260-433D-8254-98C563018C7D}" srcOrd="0" destOrd="0" parTransId="{B8B28668-818E-4ECF-89C8-3AFE0B9C5FA7}" sibTransId="{54E32F34-6DAE-4065-A236-1D17419C69BD}"/>
    <dgm:cxn modelId="{86DB3718-F7D9-4A5F-9B41-38595D39EE0A}" type="presOf" srcId="{B8B28668-818E-4ECF-89C8-3AFE0B9C5FA7}" destId="{AE774D89-5EEA-43EE-A227-3C4B5167357C}" srcOrd="1" destOrd="0" presId="urn:microsoft.com/office/officeart/2005/8/layout/radial1"/>
    <dgm:cxn modelId="{956921DA-4B5C-473D-B9AC-49E6FA2295CC}" type="presOf" srcId="{51DC59DD-9B7A-4073-B398-0E24975892B7}" destId="{7022DCE3-2AC6-49DC-9247-D23B4EB8E83A}" srcOrd="0" destOrd="0" presId="urn:microsoft.com/office/officeart/2005/8/layout/radial1"/>
    <dgm:cxn modelId="{9DEDE6C0-2F23-4569-8D30-B460F4BDB247}" srcId="{51DC59DD-9B7A-4073-B398-0E24975892B7}" destId="{C6D3FBAC-1137-4B89-982C-8FE94A479F9E}" srcOrd="4" destOrd="0" parTransId="{DB5A96A8-A4BE-43CD-ABF9-672F251B3BD1}" sibTransId="{2C7FD386-9CF4-4BC0-AE77-E7DC569B174B}"/>
    <dgm:cxn modelId="{48E384D9-49E5-45B4-AC92-D1ACD9A02E92}" srcId="{6BEB1194-4129-4CE7-844A-2CAA93CB8E49}" destId="{9A640F57-B418-48B3-8CDB-5C8FFA4B1404}" srcOrd="3" destOrd="0" parTransId="{336667D2-616C-4B44-9398-6EE89C449F79}" sibTransId="{81FC163A-6911-4356-9312-88A1E6FEAC1E}"/>
    <dgm:cxn modelId="{7784B3D1-0477-450C-B9EE-BDF6086BE6AB}" type="presOf" srcId="{E23FAB76-D5C8-4EAF-9A63-F76E4E9670DF}" destId="{23770D19-779A-4A19-85B8-73E771998DE0}" srcOrd="0" destOrd="0" presId="urn:microsoft.com/office/officeart/2005/8/layout/radial1"/>
    <dgm:cxn modelId="{EF5AE53D-3DF5-4D43-BD4A-BBB62CD9854C}" srcId="{51DC59DD-9B7A-4073-B398-0E24975892B7}" destId="{AF8DE723-FC8B-44AA-A202-E8CE6081D6E4}" srcOrd="5" destOrd="0" parTransId="{9B0B1981-F142-4ADB-8BA2-46004F05E8C5}" sibTransId="{12660212-E30C-4FE4-A925-99EE0AEEDC09}"/>
    <dgm:cxn modelId="{C31C2D3F-74C2-4071-B493-90D085471FFB}" type="presOf" srcId="{336667D2-616C-4B44-9398-6EE89C449F79}" destId="{1FEF3EBA-AC15-44C2-84ED-FD4304E25ED7}" srcOrd="1" destOrd="0" presId="urn:microsoft.com/office/officeart/2005/8/layout/radial1"/>
    <dgm:cxn modelId="{BC6435FE-2663-4094-A1F2-2617DDFB158F}" type="presOf" srcId="{88C2D4B0-E260-433D-8254-98C563018C7D}" destId="{105CF739-B680-401D-8DB0-720B764DBD87}" srcOrd="0" destOrd="0" presId="urn:microsoft.com/office/officeart/2005/8/layout/radial1"/>
    <dgm:cxn modelId="{330B06C5-BD59-4859-88C2-4E62FD52F8D2}" srcId="{6BEB1194-4129-4CE7-844A-2CAA93CB8E49}" destId="{0B3A058C-3AEA-48B3-A1E0-4BB2809C5071}" srcOrd="2" destOrd="0" parTransId="{794A40C7-AB31-4260-AB46-FB61DEEA53B7}" sibTransId="{F5B23BF9-E52A-4EDC-AE55-D12AFF509945}"/>
    <dgm:cxn modelId="{A5E380E8-4CD5-41C6-83CA-4766705EE70E}" type="presOf" srcId="{794A40C7-AB31-4260-AB46-FB61DEEA53B7}" destId="{335B4753-DF46-4C35-B0B8-A0EE8B5836E8}" srcOrd="0" destOrd="0" presId="urn:microsoft.com/office/officeart/2005/8/layout/radial1"/>
    <dgm:cxn modelId="{9D81313A-CDF3-40A7-866F-6DC6198713B1}" srcId="{51DC59DD-9B7A-4073-B398-0E24975892B7}" destId="{98F14C1D-A503-4FD9-87C0-97255B4C19C1}" srcOrd="6" destOrd="0" parTransId="{032E1EDF-D04C-4EA7-BF4F-C0471531906A}" sibTransId="{35DE3A0E-490D-409F-88D7-8FCE99F112E7}"/>
    <dgm:cxn modelId="{AA0CB0F1-CD23-4123-9B41-CC0CB5C78DAF}" type="presOf" srcId="{B8B28668-818E-4ECF-89C8-3AFE0B9C5FA7}" destId="{31A9FB91-1AB0-4EF1-A46E-0E09FF7BB770}" srcOrd="0" destOrd="0" presId="urn:microsoft.com/office/officeart/2005/8/layout/radial1"/>
    <dgm:cxn modelId="{1AF98FEA-7FF1-44CE-9A6C-D17644D54973}" type="presParOf" srcId="{7022DCE3-2AC6-49DC-9247-D23B4EB8E83A}" destId="{C5D343DB-EBA7-4889-B09B-28FEF512947E}" srcOrd="0" destOrd="0" presId="urn:microsoft.com/office/officeart/2005/8/layout/radial1"/>
    <dgm:cxn modelId="{51658C5E-7A75-4004-9415-30466B62CEE3}" type="presParOf" srcId="{7022DCE3-2AC6-49DC-9247-D23B4EB8E83A}" destId="{31A9FB91-1AB0-4EF1-A46E-0E09FF7BB770}" srcOrd="1" destOrd="0" presId="urn:microsoft.com/office/officeart/2005/8/layout/radial1"/>
    <dgm:cxn modelId="{5CBE64B4-9923-4796-B3AD-252AD4451C2F}" type="presParOf" srcId="{31A9FB91-1AB0-4EF1-A46E-0E09FF7BB770}" destId="{AE774D89-5EEA-43EE-A227-3C4B5167357C}" srcOrd="0" destOrd="0" presId="urn:microsoft.com/office/officeart/2005/8/layout/radial1"/>
    <dgm:cxn modelId="{514745AB-5E6D-4450-8A44-F9E6AF5393B9}" type="presParOf" srcId="{7022DCE3-2AC6-49DC-9247-D23B4EB8E83A}" destId="{105CF739-B680-401D-8DB0-720B764DBD87}" srcOrd="2" destOrd="0" presId="urn:microsoft.com/office/officeart/2005/8/layout/radial1"/>
    <dgm:cxn modelId="{E148A360-290A-47FE-A2A6-92D09CE60AC2}" type="presParOf" srcId="{7022DCE3-2AC6-49DC-9247-D23B4EB8E83A}" destId="{5349A56A-95D4-4253-A9D1-36376FEB3124}" srcOrd="3" destOrd="0" presId="urn:microsoft.com/office/officeart/2005/8/layout/radial1"/>
    <dgm:cxn modelId="{B2E80EB2-81BE-4278-8D52-A3CB34619C5B}" type="presParOf" srcId="{5349A56A-95D4-4253-A9D1-36376FEB3124}" destId="{E1AE17C3-0C3B-4353-9B52-18C0951FCFE8}" srcOrd="0" destOrd="0" presId="urn:microsoft.com/office/officeart/2005/8/layout/radial1"/>
    <dgm:cxn modelId="{88B702D6-F960-45D7-B5DC-40CAED19CCED}" type="presParOf" srcId="{7022DCE3-2AC6-49DC-9247-D23B4EB8E83A}" destId="{23770D19-779A-4A19-85B8-73E771998DE0}" srcOrd="4" destOrd="0" presId="urn:microsoft.com/office/officeart/2005/8/layout/radial1"/>
    <dgm:cxn modelId="{DA2090CF-C23D-4AD1-9976-22471293BECE}" type="presParOf" srcId="{7022DCE3-2AC6-49DC-9247-D23B4EB8E83A}" destId="{335B4753-DF46-4C35-B0B8-A0EE8B5836E8}" srcOrd="5" destOrd="0" presId="urn:microsoft.com/office/officeart/2005/8/layout/radial1"/>
    <dgm:cxn modelId="{290FACD2-7FE8-4621-90FF-43ADD8BA30D3}" type="presParOf" srcId="{335B4753-DF46-4C35-B0B8-A0EE8B5836E8}" destId="{A74A1F23-AD12-42F6-93E6-42793C9031E3}" srcOrd="0" destOrd="0" presId="urn:microsoft.com/office/officeart/2005/8/layout/radial1"/>
    <dgm:cxn modelId="{76CDA8ED-B538-4E32-AAE4-C47ED553F929}" type="presParOf" srcId="{7022DCE3-2AC6-49DC-9247-D23B4EB8E83A}" destId="{CDA0EB19-0AD6-4DA4-9539-9A19A26EF069}" srcOrd="6" destOrd="0" presId="urn:microsoft.com/office/officeart/2005/8/layout/radial1"/>
    <dgm:cxn modelId="{12D9ADCE-075B-4634-820F-2E9CE7AFE8B9}" type="presParOf" srcId="{7022DCE3-2AC6-49DC-9247-D23B4EB8E83A}" destId="{819E2483-2591-41A2-88EB-D0702EA35236}" srcOrd="7" destOrd="0" presId="urn:microsoft.com/office/officeart/2005/8/layout/radial1"/>
    <dgm:cxn modelId="{1F41C7A0-65E0-47DC-91CB-D5611CB4F236}" type="presParOf" srcId="{819E2483-2591-41A2-88EB-D0702EA35236}" destId="{1FEF3EBA-AC15-44C2-84ED-FD4304E25ED7}" srcOrd="0" destOrd="0" presId="urn:microsoft.com/office/officeart/2005/8/layout/radial1"/>
    <dgm:cxn modelId="{72DA72EF-87AF-4E34-ABCD-CEC44AE20839}" type="presParOf" srcId="{7022DCE3-2AC6-49DC-9247-D23B4EB8E83A}" destId="{A7BC0039-2ADF-44D6-AE3C-86A5C673D33A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1DC59DD-9B7A-4073-B398-0E24975892B7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7022DCE3-2AC6-49DC-9247-D23B4EB8E83A}" type="pres">
      <dgm:prSet presAssocID="{51DC59DD-9B7A-4073-B398-0E24975892B7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tr-TR"/>
        </a:p>
      </dgm:t>
    </dgm:pt>
  </dgm:ptLst>
  <dgm:cxnLst>
    <dgm:cxn modelId="{956921DA-4B5C-473D-B9AC-49E6FA2295CC}" type="presOf" srcId="{51DC59DD-9B7A-4073-B398-0E24975892B7}" destId="{7022DCE3-2AC6-49DC-9247-D23B4EB8E83A}" srcOrd="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D343DB-EBA7-4889-B09B-28FEF512947E}">
      <dsp:nvSpPr>
        <dsp:cNvPr id="0" name=""/>
        <dsp:cNvSpPr/>
      </dsp:nvSpPr>
      <dsp:spPr>
        <a:xfrm>
          <a:off x="3919198" y="2258970"/>
          <a:ext cx="1662794" cy="1662794"/>
        </a:xfrm>
        <a:prstGeom prst="ellipse">
          <a:avLst/>
        </a:prstGeom>
        <a:solidFill>
          <a:srgbClr val="92D05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300" kern="1200" dirty="0" smtClean="0"/>
            <a:t>tener</a:t>
          </a:r>
          <a:endParaRPr lang="tr-TR" sz="4300" kern="1200" dirty="0"/>
        </a:p>
      </dsp:txBody>
      <dsp:txXfrm>
        <a:off x="4162709" y="2502481"/>
        <a:ext cx="1175772" cy="1175772"/>
      </dsp:txXfrm>
    </dsp:sp>
    <dsp:sp modelId="{31A9FB91-1AB0-4EF1-A46E-0E09FF7BB770}">
      <dsp:nvSpPr>
        <dsp:cNvPr id="0" name=""/>
        <dsp:cNvSpPr/>
      </dsp:nvSpPr>
      <dsp:spPr>
        <a:xfrm rot="16200000">
          <a:off x="4500374" y="1993016"/>
          <a:ext cx="500443" cy="31464"/>
        </a:xfrm>
        <a:custGeom>
          <a:avLst/>
          <a:gdLst/>
          <a:ahLst/>
          <a:cxnLst/>
          <a:rect l="0" t="0" r="0" b="0"/>
          <a:pathLst>
            <a:path>
              <a:moveTo>
                <a:pt x="0" y="15732"/>
              </a:moveTo>
              <a:lnTo>
                <a:pt x="500443" y="15732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4738085" y="1996237"/>
        <a:ext cx="25022" cy="25022"/>
      </dsp:txXfrm>
    </dsp:sp>
    <dsp:sp modelId="{105CF739-B680-401D-8DB0-720B764DBD87}">
      <dsp:nvSpPr>
        <dsp:cNvPr id="0" name=""/>
        <dsp:cNvSpPr/>
      </dsp:nvSpPr>
      <dsp:spPr>
        <a:xfrm>
          <a:off x="3418731" y="95732"/>
          <a:ext cx="2663730" cy="1662794"/>
        </a:xfrm>
        <a:prstGeom prst="ellipse">
          <a:avLst/>
        </a:prstGeom>
        <a:solidFill>
          <a:srgbClr val="FFC00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300" kern="1200" dirty="0" smtClean="0">
              <a:solidFill>
                <a:schemeClr val="tx1"/>
              </a:solidFill>
            </a:rPr>
            <a:t>dolor de cabeza</a:t>
          </a:r>
          <a:endParaRPr lang="tr-TR" sz="3300" kern="1200" dirty="0">
            <a:solidFill>
              <a:schemeClr val="tx1"/>
            </a:solidFill>
          </a:endParaRPr>
        </a:p>
      </dsp:txBody>
      <dsp:txXfrm>
        <a:off x="3808825" y="339243"/>
        <a:ext cx="1883542" cy="1175772"/>
      </dsp:txXfrm>
    </dsp:sp>
    <dsp:sp modelId="{5349A56A-95D4-4253-A9D1-36376FEB3124}">
      <dsp:nvSpPr>
        <dsp:cNvPr id="0" name=""/>
        <dsp:cNvSpPr/>
      </dsp:nvSpPr>
      <dsp:spPr>
        <a:xfrm rot="21527964">
          <a:off x="5581722" y="3048761"/>
          <a:ext cx="806846" cy="31464"/>
        </a:xfrm>
        <a:custGeom>
          <a:avLst/>
          <a:gdLst/>
          <a:ahLst/>
          <a:cxnLst/>
          <a:rect l="0" t="0" r="0" b="0"/>
          <a:pathLst>
            <a:path>
              <a:moveTo>
                <a:pt x="0" y="15732"/>
              </a:moveTo>
              <a:lnTo>
                <a:pt x="806846" y="15732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964974" y="3044323"/>
        <a:ext cx="40342" cy="40342"/>
      </dsp:txXfrm>
    </dsp:sp>
    <dsp:sp modelId="{23770D19-779A-4A19-85B8-73E771998DE0}">
      <dsp:nvSpPr>
        <dsp:cNvPr id="0" name=""/>
        <dsp:cNvSpPr/>
      </dsp:nvSpPr>
      <dsp:spPr>
        <a:xfrm>
          <a:off x="6387410" y="2193242"/>
          <a:ext cx="2998816" cy="1662794"/>
        </a:xfrm>
        <a:prstGeom prst="ellipse">
          <a:avLst/>
        </a:prstGeom>
        <a:solidFill>
          <a:srgbClr val="FFC00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kern="1200" dirty="0" smtClean="0">
              <a:solidFill>
                <a:schemeClr val="tx1"/>
              </a:solidFill>
            </a:rPr>
            <a:t>la tensión alta</a:t>
          </a:r>
          <a:endParaRPr lang="tr-TR" sz="3200" kern="1200" dirty="0">
            <a:solidFill>
              <a:schemeClr val="tx1"/>
            </a:solidFill>
          </a:endParaRPr>
        </a:p>
      </dsp:txBody>
      <dsp:txXfrm>
        <a:off x="6826576" y="2436753"/>
        <a:ext cx="2120484" cy="1175772"/>
      </dsp:txXfrm>
    </dsp:sp>
    <dsp:sp modelId="{335B4753-DF46-4C35-B0B8-A0EE8B5836E8}">
      <dsp:nvSpPr>
        <dsp:cNvPr id="0" name=""/>
        <dsp:cNvSpPr/>
      </dsp:nvSpPr>
      <dsp:spPr>
        <a:xfrm rot="7788258">
          <a:off x="3246203" y="4168692"/>
          <a:ext cx="1185439" cy="31464"/>
        </a:xfrm>
        <a:custGeom>
          <a:avLst/>
          <a:gdLst/>
          <a:ahLst/>
          <a:cxnLst/>
          <a:rect l="0" t="0" r="0" b="0"/>
          <a:pathLst>
            <a:path>
              <a:moveTo>
                <a:pt x="0" y="15732"/>
              </a:moveTo>
              <a:lnTo>
                <a:pt x="1185439" y="15732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 rot="10800000">
        <a:off x="3809287" y="4154788"/>
        <a:ext cx="59271" cy="59271"/>
      </dsp:txXfrm>
    </dsp:sp>
    <dsp:sp modelId="{CDA0EB19-0AD6-4DA4-9539-9A19A26EF069}">
      <dsp:nvSpPr>
        <dsp:cNvPr id="0" name=""/>
        <dsp:cNvSpPr/>
      </dsp:nvSpPr>
      <dsp:spPr>
        <a:xfrm>
          <a:off x="703258" y="4621769"/>
          <a:ext cx="4465634" cy="1292240"/>
        </a:xfrm>
        <a:prstGeom prst="ellipse">
          <a:avLst/>
        </a:prstGeom>
        <a:solidFill>
          <a:srgbClr val="FFC00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100" kern="1200" dirty="0" smtClean="0">
              <a:solidFill>
                <a:schemeClr val="tx1"/>
              </a:solidFill>
            </a:rPr>
            <a:t>el colesterol alto</a:t>
          </a:r>
          <a:endParaRPr lang="tr-TR" sz="3100" kern="1200" dirty="0">
            <a:solidFill>
              <a:schemeClr val="tx1"/>
            </a:solidFill>
          </a:endParaRPr>
        </a:p>
      </dsp:txBody>
      <dsp:txXfrm>
        <a:off x="1357235" y="4811013"/>
        <a:ext cx="3157680" cy="913752"/>
      </dsp:txXfrm>
    </dsp:sp>
    <dsp:sp modelId="{819E2483-2591-41A2-88EB-D0702EA35236}">
      <dsp:nvSpPr>
        <dsp:cNvPr id="0" name=""/>
        <dsp:cNvSpPr/>
      </dsp:nvSpPr>
      <dsp:spPr>
        <a:xfrm rot="10836072">
          <a:off x="3514138" y="3063786"/>
          <a:ext cx="405117" cy="31464"/>
        </a:xfrm>
        <a:custGeom>
          <a:avLst/>
          <a:gdLst/>
          <a:ahLst/>
          <a:cxnLst/>
          <a:rect l="0" t="0" r="0" b="0"/>
          <a:pathLst>
            <a:path>
              <a:moveTo>
                <a:pt x="0" y="15732"/>
              </a:moveTo>
              <a:lnTo>
                <a:pt x="405117" y="15732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 rot="10800000">
        <a:off x="3706569" y="3069390"/>
        <a:ext cx="20255" cy="20255"/>
      </dsp:txXfrm>
    </dsp:sp>
    <dsp:sp modelId="{A7BC0039-2ADF-44D6-AE3C-86A5C673D33A}">
      <dsp:nvSpPr>
        <dsp:cNvPr id="0" name=""/>
        <dsp:cNvSpPr/>
      </dsp:nvSpPr>
      <dsp:spPr>
        <a:xfrm>
          <a:off x="538626" y="2651708"/>
          <a:ext cx="2976601" cy="820156"/>
        </a:xfrm>
        <a:prstGeom prst="ellipse">
          <a:avLst/>
        </a:prstGeom>
        <a:solidFill>
          <a:srgbClr val="FFC00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100" kern="1200" dirty="0" smtClean="0">
              <a:solidFill>
                <a:schemeClr val="tx1"/>
              </a:solidFill>
            </a:rPr>
            <a:t>fiebre</a:t>
          </a:r>
          <a:endParaRPr lang="tr-TR" sz="3100" kern="1200" dirty="0">
            <a:solidFill>
              <a:schemeClr val="tx1"/>
            </a:solidFill>
          </a:endParaRPr>
        </a:p>
      </dsp:txBody>
      <dsp:txXfrm>
        <a:off x="974539" y="2771817"/>
        <a:ext cx="2104775" cy="57993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el hospital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027440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85763" y="1461479"/>
            <a:ext cx="11244262" cy="3682021"/>
          </a:xfrm>
        </p:spPr>
        <p:txBody>
          <a:bodyPr>
            <a:normAutofit/>
          </a:bodyPr>
          <a:lstStyle/>
          <a:p>
            <a:r>
              <a:rPr lang="es-ES" b="1" dirty="0" smtClean="0"/>
              <a:t>¿QUÉ CARACTERÍSTICAS DEBE POSEER UN BUEN MÉDICO?</a:t>
            </a:r>
            <a:br>
              <a:rPr lang="es-ES" b="1" dirty="0" smtClean="0"/>
            </a:br>
            <a:r>
              <a:rPr lang="es-ES" b="1" dirty="0"/>
              <a:t/>
            </a:r>
            <a:br>
              <a:rPr lang="es-ES" b="1" dirty="0"/>
            </a:br>
            <a:r>
              <a:rPr lang="es-ES" cap="none" dirty="0"/>
              <a:t>D</a:t>
            </a:r>
            <a:r>
              <a:rPr lang="es-ES" cap="none" dirty="0" smtClean="0"/>
              <a:t>esarrolla tu respuesta.</a:t>
            </a: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2590897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9512" y="2061554"/>
            <a:ext cx="10364451" cy="2596171"/>
          </a:xfrm>
        </p:spPr>
        <p:txBody>
          <a:bodyPr>
            <a:normAutofit/>
          </a:bodyPr>
          <a:lstStyle/>
          <a:p>
            <a:r>
              <a:rPr lang="es-ES" u="sng" smtClean="0"/>
              <a:t>ACTIVIDAD EN PAREJAS</a:t>
            </a:r>
            <a:br>
              <a:rPr lang="es-ES" u="sng" smtClean="0"/>
            </a:br>
            <a:r>
              <a:rPr lang="es-ES" smtClean="0"/>
              <a:t/>
            </a:r>
            <a:br>
              <a:rPr lang="es-ES" smtClean="0"/>
            </a:br>
            <a:r>
              <a:rPr lang="es-ES" smtClean="0"/>
              <a:t>CREAD UN DIÁLOGO FICTICIO ENTRE UN MÉDICO Y UN PACIENTE</a:t>
            </a:r>
            <a:endParaRPr lang="tr-TR" u="sng" dirty="0"/>
          </a:p>
        </p:txBody>
      </p:sp>
    </p:spTree>
    <p:extLst>
      <p:ext uri="{BB962C8B-B14F-4D97-AF65-F5344CB8AC3E}">
        <p14:creationId xmlns:p14="http://schemas.microsoft.com/office/powerpoint/2010/main" val="5743921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85763" y="1461479"/>
            <a:ext cx="11244262" cy="3682021"/>
          </a:xfrm>
        </p:spPr>
        <p:txBody>
          <a:bodyPr>
            <a:normAutofit/>
          </a:bodyPr>
          <a:lstStyle/>
          <a:p>
            <a:r>
              <a:rPr lang="es-ES" b="1" dirty="0" smtClean="0"/>
              <a:t>¿cuál es vuestra opinión sobre la medicina alternativa? ¿qué tipos conocéis?</a:t>
            </a:r>
            <a:br>
              <a:rPr lang="es-ES" b="1" dirty="0" smtClean="0"/>
            </a:br>
            <a:r>
              <a:rPr lang="es-ES" b="1" dirty="0"/>
              <a:t/>
            </a:r>
            <a:br>
              <a:rPr lang="es-ES" b="1" dirty="0"/>
            </a:br>
            <a:r>
              <a:rPr lang="es-ES" cap="none" dirty="0"/>
              <a:t>D</a:t>
            </a:r>
            <a:r>
              <a:rPr lang="es-ES" cap="none" dirty="0" smtClean="0"/>
              <a:t>esarrolla tu respuesta.</a:t>
            </a: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114421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56613" y="1490054"/>
            <a:ext cx="10364451" cy="3924908"/>
          </a:xfrm>
        </p:spPr>
        <p:txBody>
          <a:bodyPr>
            <a:normAutofit/>
          </a:bodyPr>
          <a:lstStyle/>
          <a:p>
            <a:r>
              <a:rPr lang="es-ES" dirty="0" smtClean="0"/>
              <a:t>¿cuál es tu relación con los hospitales?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¿eres de los que va mucho al médico o espera a que se le pase?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cap="none" dirty="0" smtClean="0"/>
              <a:t>Justifica tu respuesta.</a:t>
            </a: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3154088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13788" y="1604355"/>
            <a:ext cx="10364451" cy="3824895"/>
          </a:xfrm>
        </p:spPr>
        <p:txBody>
          <a:bodyPr>
            <a:normAutofit/>
          </a:bodyPr>
          <a:lstStyle/>
          <a:p>
            <a:r>
              <a:rPr lang="es-ES" dirty="0" smtClean="0"/>
              <a:t>¿qué vocabulario médico conoces?</a:t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>¿podrías definir las siguientes palabras? 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¿en qué situaciones se utilizan?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17514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400175" y="1200150"/>
            <a:ext cx="1714500" cy="8001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inyección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5" name="Yuvarlatılmış Dikdörtgen 4"/>
          <p:cNvSpPr/>
          <p:nvPr/>
        </p:nvSpPr>
        <p:spPr>
          <a:xfrm>
            <a:off x="7010397" y="3552824"/>
            <a:ext cx="1714500" cy="8001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venda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6" name="Yuvarlatılmış Dikdörtgen 5"/>
          <p:cNvSpPr/>
          <p:nvPr/>
        </p:nvSpPr>
        <p:spPr>
          <a:xfrm>
            <a:off x="1576386" y="3900486"/>
            <a:ext cx="1714500" cy="8001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tirita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7" name="Yuvarlatılmış Dikdörtgen 6"/>
          <p:cNvSpPr/>
          <p:nvPr/>
        </p:nvSpPr>
        <p:spPr>
          <a:xfrm>
            <a:off x="3848098" y="5262563"/>
            <a:ext cx="1943100" cy="8001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esparadrapo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8" name="Yuvarlatılmış Dikdörtgen 7"/>
          <p:cNvSpPr/>
          <p:nvPr/>
        </p:nvSpPr>
        <p:spPr>
          <a:xfrm>
            <a:off x="9282113" y="4891087"/>
            <a:ext cx="1714500" cy="8001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pastillas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9" name="Yuvarlatılmış Dikdörtgen 8"/>
          <p:cNvSpPr/>
          <p:nvPr/>
        </p:nvSpPr>
        <p:spPr>
          <a:xfrm>
            <a:off x="9886950" y="3376612"/>
            <a:ext cx="1714500" cy="8001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jarabe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10" name="Yuvarlatılmış Dikdörtgen 9"/>
          <p:cNvSpPr/>
          <p:nvPr/>
        </p:nvSpPr>
        <p:spPr>
          <a:xfrm>
            <a:off x="9472613" y="1600200"/>
            <a:ext cx="1714500" cy="8001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pomada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11" name="Yuvarlatılmış Dikdörtgen 10"/>
          <p:cNvSpPr/>
          <p:nvPr/>
        </p:nvSpPr>
        <p:spPr>
          <a:xfrm>
            <a:off x="7010400" y="681037"/>
            <a:ext cx="1714500" cy="8001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botiquín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12" name="Yuvarlatılmış Dikdörtgen 11"/>
          <p:cNvSpPr/>
          <p:nvPr/>
        </p:nvSpPr>
        <p:spPr>
          <a:xfrm>
            <a:off x="619125" y="2752724"/>
            <a:ext cx="1714500" cy="8001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escayola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13" name="Yuvarlatılmış Dikdörtgen 12"/>
          <p:cNvSpPr/>
          <p:nvPr/>
        </p:nvSpPr>
        <p:spPr>
          <a:xfrm>
            <a:off x="4281487" y="552450"/>
            <a:ext cx="1714500" cy="8001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supositorio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14" name="Yuvarlatılmış Dikdörtgen 13"/>
          <p:cNvSpPr/>
          <p:nvPr/>
        </p:nvSpPr>
        <p:spPr>
          <a:xfrm>
            <a:off x="4205286" y="3752849"/>
            <a:ext cx="1714500" cy="8001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gasa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15" name="Yuvarlatılmış Dikdörtgen 14"/>
          <p:cNvSpPr/>
          <p:nvPr/>
        </p:nvSpPr>
        <p:spPr>
          <a:xfrm>
            <a:off x="6555581" y="5162549"/>
            <a:ext cx="1714500" cy="8001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prospecto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16" name="Yuvarlatılmış Dikdörtgen 15"/>
          <p:cNvSpPr/>
          <p:nvPr/>
        </p:nvSpPr>
        <p:spPr>
          <a:xfrm>
            <a:off x="3290886" y="2047874"/>
            <a:ext cx="2745583" cy="8001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contraindicaciones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17" name="Yuvarlatılmış Dikdörtgen 16"/>
          <p:cNvSpPr/>
          <p:nvPr/>
        </p:nvSpPr>
        <p:spPr>
          <a:xfrm>
            <a:off x="7115176" y="2212179"/>
            <a:ext cx="2166937" cy="8001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solidFill>
                  <a:schemeClr val="tx1"/>
                </a:solidFill>
              </a:rPr>
              <a:t>e</a:t>
            </a:r>
            <a:r>
              <a:rPr lang="es-ES" sz="2400" b="1" dirty="0" smtClean="0">
                <a:solidFill>
                  <a:schemeClr val="tx1"/>
                </a:solidFill>
              </a:rPr>
              <a:t>fectos secundarios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18" name="Yuvarlatılmış Dikdörtgen 17"/>
          <p:cNvSpPr/>
          <p:nvPr/>
        </p:nvSpPr>
        <p:spPr>
          <a:xfrm>
            <a:off x="697697" y="5162549"/>
            <a:ext cx="2119316" cy="8001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medicamento</a:t>
            </a:r>
            <a:endParaRPr lang="tr-TR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2364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56600" y="2004405"/>
            <a:ext cx="10364451" cy="1596177"/>
          </a:xfrm>
        </p:spPr>
        <p:txBody>
          <a:bodyPr/>
          <a:lstStyle/>
          <a:p>
            <a:r>
              <a:rPr lang="es-ES" u="sng" dirty="0" smtClean="0"/>
              <a:t>doctor: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“¿Cómo te encuentras? ¿cuál es el problema?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86344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1152068768"/>
              </p:ext>
            </p:extLst>
          </p:nvPr>
        </p:nvGraphicFramePr>
        <p:xfrm>
          <a:off x="1917700" y="457201"/>
          <a:ext cx="9512300" cy="59954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Oval 5"/>
          <p:cNvSpPr/>
          <p:nvPr/>
        </p:nvSpPr>
        <p:spPr>
          <a:xfrm>
            <a:off x="7872411" y="4786312"/>
            <a:ext cx="2371726" cy="1185863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 smtClean="0">
                <a:solidFill>
                  <a:schemeClr val="tx1"/>
                </a:solidFill>
              </a:rPr>
              <a:t>naúseas</a:t>
            </a:r>
            <a:endParaRPr lang="tr-TR" sz="2800" dirty="0">
              <a:solidFill>
                <a:schemeClr val="tx1"/>
              </a:solidFill>
            </a:endParaRPr>
          </a:p>
        </p:txBody>
      </p:sp>
      <p:cxnSp>
        <p:nvCxnSpPr>
          <p:cNvPr id="8" name="Düz Bağlayıcı 7"/>
          <p:cNvCxnSpPr/>
          <p:nvPr/>
        </p:nvCxnSpPr>
        <p:spPr>
          <a:xfrm>
            <a:off x="7129463" y="4300538"/>
            <a:ext cx="885825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2266949" y="1152524"/>
            <a:ext cx="2371726" cy="1185863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 smtClean="0">
                <a:solidFill>
                  <a:schemeClr val="tx1"/>
                </a:solidFill>
              </a:rPr>
              <a:t>diabetes</a:t>
            </a:r>
            <a:endParaRPr lang="tr-TR" sz="2800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8410572" y="1152523"/>
            <a:ext cx="3205165" cy="1185863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 smtClean="0">
                <a:solidFill>
                  <a:schemeClr val="tx1"/>
                </a:solidFill>
              </a:rPr>
              <a:t>el azúcar alto</a:t>
            </a:r>
            <a:endParaRPr lang="tr-TR" sz="2800" dirty="0">
              <a:solidFill>
                <a:schemeClr val="tx1"/>
              </a:solidFill>
            </a:endParaRPr>
          </a:p>
        </p:txBody>
      </p:sp>
      <p:cxnSp>
        <p:nvCxnSpPr>
          <p:cNvPr id="13" name="Düz Bağlayıcı 12"/>
          <p:cNvCxnSpPr/>
          <p:nvPr/>
        </p:nvCxnSpPr>
        <p:spPr>
          <a:xfrm>
            <a:off x="4481513" y="1943100"/>
            <a:ext cx="1557336" cy="10810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Düz Bağlayıcı 13"/>
          <p:cNvCxnSpPr/>
          <p:nvPr/>
        </p:nvCxnSpPr>
        <p:spPr>
          <a:xfrm flipV="1">
            <a:off x="7281863" y="2112170"/>
            <a:ext cx="1347787" cy="8744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Diyagram 16"/>
          <p:cNvGraphicFramePr/>
          <p:nvPr>
            <p:extLst>
              <p:ext uri="{D42A27DB-BD31-4B8C-83A1-F6EECF244321}">
                <p14:modId xmlns:p14="http://schemas.microsoft.com/office/powerpoint/2010/main" val="2493590064"/>
              </p:ext>
            </p:extLst>
          </p:nvPr>
        </p:nvGraphicFramePr>
        <p:xfrm>
          <a:off x="2070100" y="328613"/>
          <a:ext cx="9512300" cy="6276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4002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5734050" y="981173"/>
            <a:ext cx="2057400" cy="9144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accent3">
                    <a:lumMod val="50000"/>
                  </a:schemeClr>
                </a:solidFill>
              </a:rPr>
              <a:t>Tener sarpullidos</a:t>
            </a:r>
            <a:endParaRPr lang="tr-TR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" name="Yuvarlatılmış Dikdörtgen 4"/>
          <p:cNvSpPr/>
          <p:nvPr/>
        </p:nvSpPr>
        <p:spPr>
          <a:xfrm>
            <a:off x="1466850" y="4757129"/>
            <a:ext cx="2057400" cy="9144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accent3">
                    <a:lumMod val="50000"/>
                  </a:schemeClr>
                </a:solidFill>
              </a:rPr>
              <a:t>estornudar</a:t>
            </a:r>
            <a:endParaRPr lang="tr-TR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Yuvarlatılmış Dikdörtgen 5"/>
          <p:cNvSpPr/>
          <p:nvPr/>
        </p:nvSpPr>
        <p:spPr>
          <a:xfrm>
            <a:off x="4774407" y="4299929"/>
            <a:ext cx="2057400" cy="9144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accent3">
                    <a:lumMod val="50000"/>
                  </a:schemeClr>
                </a:solidFill>
              </a:rPr>
              <a:t>Tener tos</a:t>
            </a:r>
            <a:endParaRPr lang="tr-TR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" name="Yuvarlatılmış Dikdörtgen 6"/>
          <p:cNvSpPr/>
          <p:nvPr/>
        </p:nvSpPr>
        <p:spPr>
          <a:xfrm>
            <a:off x="7860507" y="4738079"/>
            <a:ext cx="2057400" cy="9144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accent3">
                    <a:lumMod val="50000"/>
                  </a:schemeClr>
                </a:solidFill>
              </a:rPr>
              <a:t>Tener diarrea</a:t>
            </a:r>
            <a:endParaRPr lang="tr-TR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Yuvarlatılmış Dikdörtgen 7"/>
          <p:cNvSpPr/>
          <p:nvPr/>
        </p:nvSpPr>
        <p:spPr>
          <a:xfrm>
            <a:off x="9477375" y="3123287"/>
            <a:ext cx="2057400" cy="9144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accent3">
                    <a:lumMod val="50000"/>
                  </a:schemeClr>
                </a:solidFill>
              </a:rPr>
              <a:t>Tener mareos</a:t>
            </a:r>
            <a:endParaRPr lang="tr-TR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9" name="Yuvarlatılmış Dikdörtgen 8"/>
          <p:cNvSpPr/>
          <p:nvPr/>
        </p:nvSpPr>
        <p:spPr>
          <a:xfrm>
            <a:off x="8448675" y="717920"/>
            <a:ext cx="2057400" cy="9144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accent3">
                    <a:lumMod val="50000"/>
                  </a:schemeClr>
                </a:solidFill>
              </a:rPr>
              <a:t>Tener escalofríos</a:t>
            </a:r>
            <a:endParaRPr lang="tr-TR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0" name="Yuvarlatılmış Dikdörtgen 9"/>
          <p:cNvSpPr/>
          <p:nvPr/>
        </p:nvSpPr>
        <p:spPr>
          <a:xfrm>
            <a:off x="762002" y="1632320"/>
            <a:ext cx="2057400" cy="9144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accent3">
                    <a:lumMod val="50000"/>
                  </a:schemeClr>
                </a:solidFill>
              </a:rPr>
              <a:t>Estar estreñido</a:t>
            </a:r>
            <a:endParaRPr lang="tr-TR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1" name="Yuvarlatılmış Dikdörtgen 10"/>
          <p:cNvSpPr/>
          <p:nvPr/>
        </p:nvSpPr>
        <p:spPr>
          <a:xfrm>
            <a:off x="3676650" y="2469052"/>
            <a:ext cx="2057400" cy="9144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solidFill>
                  <a:schemeClr val="accent3">
                    <a:lumMod val="50000"/>
                  </a:schemeClr>
                </a:solidFill>
              </a:rPr>
              <a:t>e</a:t>
            </a:r>
            <a:r>
              <a:rPr lang="es-ES" sz="2400" b="1" dirty="0" smtClean="0">
                <a:solidFill>
                  <a:schemeClr val="accent3">
                    <a:lumMod val="50000"/>
                  </a:schemeClr>
                </a:solidFill>
              </a:rPr>
              <a:t>star afónico</a:t>
            </a:r>
            <a:endParaRPr lang="tr-TR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2" name="Yuvarlatılmış Dikdörtgen 11"/>
          <p:cNvSpPr/>
          <p:nvPr/>
        </p:nvSpPr>
        <p:spPr>
          <a:xfrm>
            <a:off x="6831807" y="2666087"/>
            <a:ext cx="2057400" cy="9144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accent3">
                    <a:lumMod val="50000"/>
                  </a:schemeClr>
                </a:solidFill>
              </a:rPr>
              <a:t>Tener picor de ojos</a:t>
            </a:r>
            <a:endParaRPr lang="tr-TR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3" name="Yuvarlatılmış Dikdörtgen 12"/>
          <p:cNvSpPr/>
          <p:nvPr/>
        </p:nvSpPr>
        <p:spPr>
          <a:xfrm>
            <a:off x="583408" y="3299804"/>
            <a:ext cx="2057400" cy="9144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accent3">
                    <a:lumMod val="50000"/>
                  </a:schemeClr>
                </a:solidFill>
              </a:rPr>
              <a:t>Tener alergias</a:t>
            </a:r>
            <a:endParaRPr lang="tr-TR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4" name="Yuvarlatılmış Dikdörtgen 13"/>
          <p:cNvSpPr/>
          <p:nvPr/>
        </p:nvSpPr>
        <p:spPr>
          <a:xfrm>
            <a:off x="3248026" y="523973"/>
            <a:ext cx="2057400" cy="9144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accent3">
                    <a:lumMod val="50000"/>
                  </a:schemeClr>
                </a:solidFill>
              </a:rPr>
              <a:t>Estar constipado</a:t>
            </a:r>
            <a:endParaRPr lang="tr-TR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61832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28062" y="0"/>
            <a:ext cx="10364451" cy="1357313"/>
          </a:xfrm>
        </p:spPr>
        <p:txBody>
          <a:bodyPr/>
          <a:lstStyle/>
          <a:p>
            <a:r>
              <a:rPr lang="es-ES" b="1" dirty="0" smtClean="0"/>
              <a:t>ESPECIALIDADES MÉDICAS</a:t>
            </a:r>
            <a:endParaRPr lang="tr-TR" b="1" dirty="0"/>
          </a:p>
        </p:txBody>
      </p:sp>
      <p:sp>
        <p:nvSpPr>
          <p:cNvPr id="4" name="Akış Çizelgesi: Delikli Teyp 3"/>
          <p:cNvSpPr/>
          <p:nvPr/>
        </p:nvSpPr>
        <p:spPr>
          <a:xfrm>
            <a:off x="3064668" y="1206104"/>
            <a:ext cx="2328863" cy="1400175"/>
          </a:xfrm>
          <a:prstGeom prst="flowChartPunchedTap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traumatólogo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5" name="Akış Çizelgesi: Delikli Teyp 4"/>
          <p:cNvSpPr/>
          <p:nvPr/>
        </p:nvSpPr>
        <p:spPr>
          <a:xfrm>
            <a:off x="10101575" y="2880121"/>
            <a:ext cx="1514475" cy="1400175"/>
          </a:xfrm>
          <a:prstGeom prst="flowChartPunchedTap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solidFill>
                  <a:schemeClr val="tx1"/>
                </a:solidFill>
              </a:rPr>
              <a:t>m</a:t>
            </a:r>
            <a:r>
              <a:rPr lang="es-ES" sz="2400" b="1" dirty="0" smtClean="0">
                <a:solidFill>
                  <a:schemeClr val="tx1"/>
                </a:solidFill>
              </a:rPr>
              <a:t>édico de familia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6" name="Akış Çizelgesi: Delikli Teyp 5"/>
          <p:cNvSpPr/>
          <p:nvPr/>
        </p:nvSpPr>
        <p:spPr>
          <a:xfrm>
            <a:off x="835192" y="3617115"/>
            <a:ext cx="2905125" cy="1400175"/>
          </a:xfrm>
          <a:prstGeom prst="flowChartPunchedTap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otorrinolaringólogo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7" name="Akış Çizelgesi: Delikli Teyp 6"/>
          <p:cNvSpPr/>
          <p:nvPr/>
        </p:nvSpPr>
        <p:spPr>
          <a:xfrm>
            <a:off x="4402462" y="4280295"/>
            <a:ext cx="1514475" cy="1400175"/>
          </a:xfrm>
          <a:prstGeom prst="flowChartPunchedTap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geriatra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8" name="Akış Çizelgesi: Delikli Teyp 7"/>
          <p:cNvSpPr/>
          <p:nvPr/>
        </p:nvSpPr>
        <p:spPr>
          <a:xfrm>
            <a:off x="7155343" y="2880122"/>
            <a:ext cx="2034213" cy="1400175"/>
          </a:xfrm>
          <a:prstGeom prst="flowChartPunchedTap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ginecólogo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9" name="Akış Çizelgesi: Delikli Teyp 8"/>
          <p:cNvSpPr/>
          <p:nvPr/>
        </p:nvSpPr>
        <p:spPr>
          <a:xfrm>
            <a:off x="6391275" y="1148954"/>
            <a:ext cx="1781175" cy="1400175"/>
          </a:xfrm>
          <a:prstGeom prst="flowChartPunchedTap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cardiólogo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10" name="Akış Çizelgesi: Delikli Teyp 9"/>
          <p:cNvSpPr/>
          <p:nvPr/>
        </p:nvSpPr>
        <p:spPr>
          <a:xfrm>
            <a:off x="9149388" y="1054894"/>
            <a:ext cx="1514475" cy="1400175"/>
          </a:xfrm>
          <a:prstGeom prst="flowChartPunchedTap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pediatra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11" name="Akış Çizelgesi: Delikli Teyp 10"/>
          <p:cNvSpPr/>
          <p:nvPr/>
        </p:nvSpPr>
        <p:spPr>
          <a:xfrm>
            <a:off x="623576" y="2133003"/>
            <a:ext cx="2100262" cy="1400175"/>
          </a:xfrm>
          <a:prstGeom prst="flowChartPunchedTap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dermatólogo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12" name="Akış Çizelgesi: Delikli Teyp 11"/>
          <p:cNvSpPr/>
          <p:nvPr/>
        </p:nvSpPr>
        <p:spPr>
          <a:xfrm>
            <a:off x="4467225" y="2765226"/>
            <a:ext cx="1514475" cy="1400175"/>
          </a:xfrm>
          <a:prstGeom prst="flowChartPunchedTap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urólogo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13" name="Akış Çizelgesi: Delikli Teyp 12"/>
          <p:cNvSpPr/>
          <p:nvPr/>
        </p:nvSpPr>
        <p:spPr>
          <a:xfrm>
            <a:off x="680726" y="598586"/>
            <a:ext cx="1985962" cy="1400175"/>
          </a:xfrm>
          <a:prstGeom prst="flowChartPunchedTap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odontólogo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14" name="Akış Çizelgesi: Delikli Teyp 13"/>
          <p:cNvSpPr/>
          <p:nvPr/>
        </p:nvSpPr>
        <p:spPr>
          <a:xfrm>
            <a:off x="6322627" y="4942279"/>
            <a:ext cx="2215188" cy="1400175"/>
          </a:xfrm>
          <a:prstGeom prst="flowChartPunchedTap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Oftalmólogo /oculista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15" name="Akış Çizelgesi: Delikli Teyp 14"/>
          <p:cNvSpPr/>
          <p:nvPr/>
        </p:nvSpPr>
        <p:spPr>
          <a:xfrm>
            <a:off x="9335125" y="4705348"/>
            <a:ext cx="2014537" cy="1400175"/>
          </a:xfrm>
          <a:prstGeom prst="flowChartPunchedTap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anestesista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16" name="Akış Çizelgesi: Delikli Teyp 15"/>
          <p:cNvSpPr/>
          <p:nvPr/>
        </p:nvSpPr>
        <p:spPr>
          <a:xfrm>
            <a:off x="834722" y="5328038"/>
            <a:ext cx="1514475" cy="1400175"/>
          </a:xfrm>
          <a:prstGeom prst="flowChartPunchedTap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cirujano</a:t>
            </a:r>
            <a:endParaRPr lang="tr-TR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52773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70913" y="1461479"/>
            <a:ext cx="10364451" cy="3682021"/>
          </a:xfrm>
        </p:spPr>
        <p:txBody>
          <a:bodyPr>
            <a:normAutofit/>
          </a:bodyPr>
          <a:lstStyle/>
          <a:p>
            <a:r>
              <a:rPr lang="es-ES" b="1" dirty="0" smtClean="0"/>
              <a:t>¿CREES QUE PODRÍAS HABERTE DEDICADO A LA MEDICINA?</a:t>
            </a:r>
            <a:br>
              <a:rPr lang="es-ES" b="1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JUSTIFICA TU RESPUESTA</a:t>
            </a:r>
            <a:br>
              <a:rPr lang="es-ES" dirty="0" smtClean="0"/>
            </a:br>
            <a:r>
              <a:rPr lang="es-ES" dirty="0" smtClean="0"/>
              <a:t>(ASPECTOS POSITIVOS Y NEGATIVOS DE ESTA PROFESIÓN)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30673606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Damla</Template>
  <TotalTime>39</TotalTime>
  <Words>131</Words>
  <Application>Microsoft Office PowerPoint</Application>
  <PresentationFormat>Geniş ekran</PresentationFormat>
  <Paragraphs>56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5" baseType="lpstr">
      <vt:lpstr>Arial</vt:lpstr>
      <vt:lpstr>Tw Cen MT</vt:lpstr>
      <vt:lpstr>Damla</vt:lpstr>
      <vt:lpstr>En el hospital</vt:lpstr>
      <vt:lpstr>¿cuál es tu relación con los hospitales?  ¿eres de los que va mucho al médico o espera a que se le pase?  Justifica tu respuesta.</vt:lpstr>
      <vt:lpstr>¿qué vocabulario médico conoces?  ¿podrías definir las siguientes palabras?   ¿en qué situaciones se utilizan?</vt:lpstr>
      <vt:lpstr>PowerPoint Sunusu</vt:lpstr>
      <vt:lpstr>doctor: “¿Cómo te encuentras? ¿cuál es el problema?</vt:lpstr>
      <vt:lpstr>PowerPoint Sunusu</vt:lpstr>
      <vt:lpstr>PowerPoint Sunusu</vt:lpstr>
      <vt:lpstr>ESPECIALIDADES MÉDICAS</vt:lpstr>
      <vt:lpstr>¿CREES QUE PODRÍAS HABERTE DEDICADO A LA MEDICINA?  JUSTIFICA TU RESPUESTA (ASPECTOS POSITIVOS Y NEGATIVOS DE ESTA PROFESIÓN)</vt:lpstr>
      <vt:lpstr>¿QUÉ CARACTERÍSTICAS DEBE POSEER UN BUEN MÉDICO?  Desarrolla tu respuesta.</vt:lpstr>
      <vt:lpstr>ACTIVIDAD EN PAREJAS  CREAD UN DIÁLOGO FICTICIO ENTRE UN MÉDICO Y UN PACIENTE</vt:lpstr>
      <vt:lpstr>¿cuál es vuestra opinión sobre la medicina alternativa? ¿qué tipos conocéis?  Desarrolla tu respuesta.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 el hospital</dc:title>
  <dc:creator>Windows Kullanıcısı</dc:creator>
  <cp:lastModifiedBy>Windows Kullanıcısı</cp:lastModifiedBy>
  <cp:revision>9</cp:revision>
  <dcterms:created xsi:type="dcterms:W3CDTF">2020-05-17T14:58:37Z</dcterms:created>
  <dcterms:modified xsi:type="dcterms:W3CDTF">2020-05-17T16:14:49Z</dcterms:modified>
</cp:coreProperties>
</file>