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CC755E6-0861-4335-85D5-0AA17F195E13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8DE78CD-708A-4DDC-967A-D02CF711EB1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Postmodern</a:t>
            </a:r>
            <a:r>
              <a:rPr lang="tr-TR" dirty="0" smtClean="0"/>
              <a:t> Düşünce ve Etkileri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593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		Cinsiyet ve Kültür </a:t>
            </a:r>
            <a:br>
              <a:rPr lang="tr-TR" dirty="0" smtClean="0"/>
            </a:br>
            <a:r>
              <a:rPr lang="tr-TR" dirty="0" smtClean="0"/>
              <a:t>                                 </a:t>
            </a:r>
            <a:r>
              <a:rPr lang="tr-TR" dirty="0" err="1" smtClean="0"/>
              <a:t>Postmodern</a:t>
            </a:r>
            <a:r>
              <a:rPr lang="tr-TR" dirty="0" smtClean="0"/>
              <a:t> Feminizm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067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1980’li yıllardan sonra feminist teoride “</a:t>
            </a:r>
            <a:r>
              <a:rPr lang="tr-TR" dirty="0" err="1" smtClean="0"/>
              <a:t>postmodern</a:t>
            </a:r>
            <a:r>
              <a:rPr lang="tr-TR" dirty="0" smtClean="0"/>
              <a:t> feminizm” dönemi…</a:t>
            </a:r>
          </a:p>
          <a:p>
            <a:endParaRPr lang="tr-TR" dirty="0" smtClean="0"/>
          </a:p>
          <a:p>
            <a:r>
              <a:rPr lang="tr-TR" dirty="0" smtClean="0"/>
              <a:t>Aklın ve </a:t>
            </a:r>
            <a:r>
              <a:rPr lang="tr-TR" dirty="0" err="1" smtClean="0"/>
              <a:t>modernizmin</a:t>
            </a:r>
            <a:r>
              <a:rPr lang="tr-TR" dirty="0" smtClean="0"/>
              <a:t> sorgulanması</a:t>
            </a:r>
          </a:p>
          <a:p>
            <a:endParaRPr lang="tr-TR" dirty="0" smtClean="0"/>
          </a:p>
          <a:p>
            <a:r>
              <a:rPr lang="tr-TR" dirty="0" smtClean="0"/>
              <a:t>Feministlerin kendi kuramlarını eleştirdikleri bir dönem başlamıştır.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543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Artık kadınlar arasındaki farklara, özellikle ırk, sınıf, etnik köken ve cinsellik farklarına da dikkat yöneltilmeye başlanmıştır. </a:t>
            </a:r>
          </a:p>
          <a:p>
            <a:endParaRPr lang="tr-TR" dirty="0" smtClean="0"/>
          </a:p>
          <a:p>
            <a:r>
              <a:rPr lang="tr-TR" dirty="0" smtClean="0"/>
              <a:t>C. </a:t>
            </a:r>
            <a:r>
              <a:rPr lang="tr-TR" dirty="0" err="1" smtClean="0"/>
              <a:t>Pateman</a:t>
            </a:r>
            <a:r>
              <a:rPr lang="tr-TR" dirty="0" smtClean="0"/>
              <a:t>, G. </a:t>
            </a:r>
            <a:r>
              <a:rPr lang="tr-TR" dirty="0" err="1" smtClean="0"/>
              <a:t>Llyod</a:t>
            </a:r>
            <a:r>
              <a:rPr lang="tr-TR" dirty="0" smtClean="0"/>
              <a:t>, S. Bordo, J. </a:t>
            </a:r>
            <a:r>
              <a:rPr lang="tr-TR" dirty="0" err="1" smtClean="0"/>
              <a:t>Fax</a:t>
            </a:r>
            <a:r>
              <a:rPr lang="tr-TR" dirty="0" smtClean="0"/>
              <a:t>, N. </a:t>
            </a:r>
            <a:r>
              <a:rPr lang="tr-TR" dirty="0" err="1" smtClean="0"/>
              <a:t>Fraser</a:t>
            </a:r>
            <a:r>
              <a:rPr lang="tr-TR" dirty="0" smtClean="0"/>
              <a:t>, R. </a:t>
            </a:r>
            <a:r>
              <a:rPr lang="tr-TR" dirty="0" err="1" smtClean="0"/>
              <a:t>Tong</a:t>
            </a:r>
            <a:r>
              <a:rPr lang="tr-TR" dirty="0" smtClean="0"/>
              <a:t>, E. </a:t>
            </a:r>
            <a:r>
              <a:rPr lang="tr-TR" dirty="0" err="1" smtClean="0"/>
              <a:t>Gross</a:t>
            </a:r>
            <a:r>
              <a:rPr lang="tr-TR" dirty="0" smtClean="0"/>
              <a:t>, I. </a:t>
            </a:r>
            <a:r>
              <a:rPr lang="tr-TR" dirty="0" err="1" smtClean="0"/>
              <a:t>Young</a:t>
            </a:r>
            <a:r>
              <a:rPr lang="tr-TR" dirty="0" smtClean="0"/>
              <a:t> ve C. </a:t>
            </a:r>
            <a:r>
              <a:rPr lang="tr-TR" dirty="0" err="1" smtClean="0"/>
              <a:t>Owens</a:t>
            </a:r>
            <a:r>
              <a:rPr lang="tr-TR" dirty="0" smtClean="0"/>
              <a:t> gibi pek çok </a:t>
            </a:r>
            <a:r>
              <a:rPr lang="tr-TR" dirty="0" err="1" smtClean="0"/>
              <a:t>postmodern</a:t>
            </a:r>
            <a:r>
              <a:rPr lang="tr-TR" dirty="0" smtClean="0"/>
              <a:t> feminist, özellikle liberal feminist kurama eleştiriler yönelterek, feminist harekette eksik olan boyutun toplumsal cinsiyet ilişkilerindeki “kimlik” boyutu olduğunu vurgulamıştır…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376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Kimlik ve kadın : tarihsel, kültürel boyutta </a:t>
            </a:r>
          </a:p>
          <a:p>
            <a:endParaRPr lang="tr-TR" dirty="0" smtClean="0"/>
          </a:p>
          <a:p>
            <a:r>
              <a:rPr lang="tr-TR" dirty="0" err="1" smtClean="0"/>
              <a:t>Luce</a:t>
            </a:r>
            <a:r>
              <a:rPr lang="tr-TR" dirty="0" smtClean="0"/>
              <a:t> </a:t>
            </a:r>
            <a:r>
              <a:rPr lang="tr-TR" dirty="0" err="1" smtClean="0"/>
              <a:t>Irigaray</a:t>
            </a:r>
            <a:r>
              <a:rPr lang="tr-TR" dirty="0" smtClean="0"/>
              <a:t> ortaya attığı “cinsel farklılık” sorusuyla, 70’li yıllardan beri feminist teori bağlamında en çok tartışılan isimlerden biri olmuştur.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2522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Erkek: özne: kadın: öteki özne/nesne ? </a:t>
            </a:r>
          </a:p>
          <a:p>
            <a:endParaRPr lang="tr-TR" dirty="0" smtClean="0"/>
          </a:p>
          <a:p>
            <a:r>
              <a:rPr lang="tr-TR" dirty="0" smtClean="0"/>
              <a:t>Kadına “öteki” özne olma rolünü saptayan kavramsal ve simgesel düzen </a:t>
            </a:r>
            <a:r>
              <a:rPr lang="tr-TR" dirty="0" err="1" smtClean="0"/>
              <a:t>Irigaray’ın</a:t>
            </a:r>
            <a:r>
              <a:rPr lang="tr-TR" dirty="0" smtClean="0"/>
              <a:t> çözümlemelerine göre ataerkil bir kurgudur.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4445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Julia</a:t>
            </a:r>
            <a:r>
              <a:rPr lang="tr-TR" dirty="0" smtClean="0"/>
              <a:t> </a:t>
            </a:r>
            <a:r>
              <a:rPr lang="tr-TR" dirty="0" err="1" smtClean="0"/>
              <a:t>Kristeva</a:t>
            </a:r>
            <a:r>
              <a:rPr lang="tr-TR" dirty="0" smtClean="0"/>
              <a:t>, dil teorisi çalışmalarını psikanaliz temeline dayandırır. Semboller üzerinden çözümlemeler yapan </a:t>
            </a:r>
            <a:r>
              <a:rPr lang="tr-TR" dirty="0" err="1" smtClean="0"/>
              <a:t>Kristeva</a:t>
            </a:r>
            <a:r>
              <a:rPr lang="tr-TR" dirty="0" smtClean="0"/>
              <a:t>, </a:t>
            </a:r>
          </a:p>
          <a:p>
            <a:endParaRPr lang="tr-TR" dirty="0" smtClean="0"/>
          </a:p>
          <a:p>
            <a:r>
              <a:rPr lang="tr-TR" dirty="0" smtClean="0"/>
              <a:t>“ben, kadınlık hakkında, kadınlar kadar çok ‘kadınlık’ olduğu düşüncesindeyim” diyerek, bir kadınlık ya da erkeklik teorisinden söz edilemeyeceğini vurgular…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2657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“Akıl ideallerinin cinsiyetçiliği” üzerine odaklanarak Platon, Descartes, Kant, </a:t>
            </a:r>
            <a:r>
              <a:rPr lang="tr-TR" dirty="0" err="1" smtClean="0"/>
              <a:t>Hegel</a:t>
            </a:r>
            <a:r>
              <a:rPr lang="tr-TR" dirty="0" smtClean="0"/>
              <a:t>, </a:t>
            </a:r>
            <a:r>
              <a:rPr lang="tr-TR" dirty="0" err="1" smtClean="0"/>
              <a:t>Hume</a:t>
            </a:r>
            <a:r>
              <a:rPr lang="tr-TR" dirty="0" smtClean="0"/>
              <a:t>, Rousseau ve Sartre gibi kuramcıları ele alan </a:t>
            </a:r>
            <a:r>
              <a:rPr lang="tr-TR" dirty="0" err="1" smtClean="0"/>
              <a:t>Llyod</a:t>
            </a:r>
            <a:r>
              <a:rPr lang="tr-TR" dirty="0" smtClean="0"/>
              <a:t> (1996), liberal kuramın öncüllerine yönelik eleştiriler getirmiştir. </a:t>
            </a:r>
          </a:p>
          <a:p>
            <a:endParaRPr lang="tr-TR" dirty="0" smtClean="0"/>
          </a:p>
          <a:p>
            <a:r>
              <a:rPr lang="tr-TR" dirty="0" err="1" smtClean="0"/>
              <a:t>Postmodern</a:t>
            </a:r>
            <a:r>
              <a:rPr lang="tr-TR" dirty="0" smtClean="0"/>
              <a:t> feministlerden olan Lloyd, çağdaş feminizm ile geçmiş felsefe arasındaki gerilimin yapıcı bir şekilde çözümlenmesi (Lloyd, 1996: 139) amacıyla, aklın cinsiyetini felsefe tarihi açısından değerlendirmiştir.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8383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“Kadın </a:t>
            </a:r>
            <a:r>
              <a:rPr lang="tr-TR" dirty="0" err="1" smtClean="0"/>
              <a:t>hareketi”nin</a:t>
            </a:r>
            <a:r>
              <a:rPr lang="tr-TR" dirty="0" smtClean="0"/>
              <a:t>, düşünsel temellerinin atılması ve düşüncenin eyleme dönüşmesi sürecini değerlendirmiş olduk…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9411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</TotalTime>
  <Words>294</Words>
  <Application>Microsoft Office PowerPoint</Application>
  <PresentationFormat>Ekran Gösterisi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Gezinti</vt:lpstr>
      <vt:lpstr>PowerPoint Sunusu</vt:lpstr>
      <vt:lpstr>  Cinsiyet ve Kültür                                   Postmodern Feminizm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2</cp:revision>
  <dcterms:created xsi:type="dcterms:W3CDTF">2020-10-01T17:39:01Z</dcterms:created>
  <dcterms:modified xsi:type="dcterms:W3CDTF">2020-10-01T17:41:37Z</dcterms:modified>
</cp:coreProperties>
</file>