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üz Bağlayıcı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Başlık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16" name="Veri Yer Tutucusu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755E6-0861-4335-85D5-0AA17F195E13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5" name="Slayt Numarası Yer Tutucusu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E8DE78CD-708A-4DDC-967A-D02CF711EB1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755E6-0861-4335-85D5-0AA17F195E13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E78CD-708A-4DDC-967A-D02CF711EB1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755E6-0861-4335-85D5-0AA17F195E13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E78CD-708A-4DDC-967A-D02CF711EB1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Başlık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7" name="İçerik Yer Tutucusu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5" name="Veri Yer Tutucusu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755E6-0861-4335-85D5-0AA17F195E13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19" name="Altbilgi Yer Tutucusu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tr-TR"/>
          </a:p>
        </p:txBody>
      </p:sp>
      <p:sp>
        <p:nvSpPr>
          <p:cNvPr id="16" name="Slayt Numarası Yer Tutucusu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E8DE78CD-708A-4DDC-967A-D02CF711EB1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üz Bağlayıcı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9" name="Veri Yer Tutucusu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755E6-0861-4335-85D5-0AA17F195E13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11" name="Altbilgi Yer Tutucusu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Slayt Numarası Yer Tutucus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E78CD-708A-4DDC-967A-D02CF711EB12}" type="slidenum">
              <a:rPr lang="tr-TR" smtClean="0"/>
              <a:t>‹#›</a:t>
            </a:fld>
            <a:endParaRPr lang="tr-TR"/>
          </a:p>
        </p:txBody>
      </p:sp>
      <p:sp>
        <p:nvSpPr>
          <p:cNvPr id="8" name="Başlık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Başlık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4" name="İçerik Yer Tutucusu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İçerik Yer Tutucusu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Veri Yer Tutucusu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755E6-0861-4335-85D5-0AA17F195E13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10" name="Altbilgi Yer Tutucusu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1" name="Slayt Numarası Yer Tutucus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E78CD-708A-4DDC-967A-D02CF711EB1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Başlık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Metin Yer Tutucusu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25" name="Metin Yer Tutucusu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8" name="İçerik Yer Tutucusu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0" name="Veri Yer Tutucusu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755E6-0861-4335-85D5-0AA17F195E13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E8DE78CD-708A-4DDC-967A-D02CF711EB12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Düz Bağlayıcı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Başlık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2" name="Veri Yer Tutucusu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755E6-0861-4335-85D5-0AA17F195E13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21" name="Altbilgi Yer Tutucusu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E78CD-708A-4DDC-967A-D02CF711EB1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755E6-0861-4335-85D5-0AA17F195E13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24" name="Altbilgi Yer Tutucusu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E78CD-708A-4DDC-967A-D02CF711EB1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üz Bağlayıcı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Başlık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6" name="Metin Yer Tutucusu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İçerik Yer Tutucusu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5" name="Veri Yer Tutucusu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755E6-0861-4335-85D5-0AA17F195E13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29" name="Altbilgi Yer Tutucusu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E78CD-708A-4DDC-967A-D02CF711EB1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sim Yer Tutucusu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755E6-0861-4335-85D5-0AA17F195E13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1" name="Slayt Numarası Yer Tutucus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E78CD-708A-4DDC-967A-D02CF711EB12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Başlık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6" name="Metin Yer Tutucusu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üz Bağlayıcı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Metin Yer Tutucusu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1" name="Veri Yer Tutucusu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CC755E6-0861-4335-85D5-0AA17F195E13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28" name="Altbilgi Yer Tutucusu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8DE78CD-708A-4DDC-967A-D02CF711EB12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Başlık Yer Tutucusu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Düz Bağlayıcı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Postmodern</a:t>
            </a:r>
            <a:r>
              <a:rPr lang="tr-TR" dirty="0" smtClean="0"/>
              <a:t> Düşünce ve Etkileri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35939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		Cinsiyet ve Kültür </a:t>
            </a:r>
            <a:br>
              <a:rPr lang="tr-TR" dirty="0" smtClean="0"/>
            </a:br>
            <a:r>
              <a:rPr lang="tr-TR" dirty="0" smtClean="0"/>
              <a:t>                                 </a:t>
            </a:r>
            <a:r>
              <a:rPr lang="tr-TR" dirty="0" err="1" smtClean="0"/>
              <a:t>Postmodern</a:t>
            </a:r>
            <a:r>
              <a:rPr lang="tr-TR" dirty="0" smtClean="0"/>
              <a:t> Feminizm 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		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506793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1980’li yıllardan sonra feminist teoride “</a:t>
            </a:r>
            <a:r>
              <a:rPr lang="tr-TR" dirty="0" err="1" smtClean="0"/>
              <a:t>postmodern</a:t>
            </a:r>
            <a:r>
              <a:rPr lang="tr-TR" dirty="0" smtClean="0"/>
              <a:t> feminizm” dönemi…</a:t>
            </a:r>
          </a:p>
          <a:p>
            <a:endParaRPr lang="tr-TR" dirty="0" smtClean="0"/>
          </a:p>
          <a:p>
            <a:r>
              <a:rPr lang="tr-TR" dirty="0" smtClean="0"/>
              <a:t>Aklın ve </a:t>
            </a:r>
            <a:r>
              <a:rPr lang="tr-TR" dirty="0" err="1" smtClean="0"/>
              <a:t>modernizmin</a:t>
            </a:r>
            <a:r>
              <a:rPr lang="tr-TR" dirty="0" smtClean="0"/>
              <a:t> sorgulanması</a:t>
            </a:r>
          </a:p>
          <a:p>
            <a:endParaRPr lang="tr-TR" dirty="0" smtClean="0"/>
          </a:p>
          <a:p>
            <a:r>
              <a:rPr lang="tr-TR" dirty="0" smtClean="0"/>
              <a:t>Feministlerin kendi kuramlarını eleştirdikleri bir dönem başlamıştır.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885433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Artık kadınlar arasındaki farklara, özellikle ırk, sınıf, etnik köken ve cinsellik farklarına da dikkat yöneltilmeye başlanmıştır. </a:t>
            </a:r>
          </a:p>
          <a:p>
            <a:endParaRPr lang="tr-TR" dirty="0" smtClean="0"/>
          </a:p>
          <a:p>
            <a:r>
              <a:rPr lang="tr-TR" dirty="0" smtClean="0"/>
              <a:t>C. </a:t>
            </a:r>
            <a:r>
              <a:rPr lang="tr-TR" dirty="0" err="1" smtClean="0"/>
              <a:t>Pateman</a:t>
            </a:r>
            <a:r>
              <a:rPr lang="tr-TR" dirty="0" smtClean="0"/>
              <a:t>, G. </a:t>
            </a:r>
            <a:r>
              <a:rPr lang="tr-TR" dirty="0" err="1" smtClean="0"/>
              <a:t>Llyod</a:t>
            </a:r>
            <a:r>
              <a:rPr lang="tr-TR" dirty="0" smtClean="0"/>
              <a:t>, S. Bordo, J. </a:t>
            </a:r>
            <a:r>
              <a:rPr lang="tr-TR" dirty="0" err="1" smtClean="0"/>
              <a:t>Fax</a:t>
            </a:r>
            <a:r>
              <a:rPr lang="tr-TR" dirty="0" smtClean="0"/>
              <a:t>, N. </a:t>
            </a:r>
            <a:r>
              <a:rPr lang="tr-TR" dirty="0" err="1" smtClean="0"/>
              <a:t>Fraser</a:t>
            </a:r>
            <a:r>
              <a:rPr lang="tr-TR" dirty="0" smtClean="0"/>
              <a:t>, R. </a:t>
            </a:r>
            <a:r>
              <a:rPr lang="tr-TR" dirty="0" err="1" smtClean="0"/>
              <a:t>Tong</a:t>
            </a:r>
            <a:r>
              <a:rPr lang="tr-TR" dirty="0" smtClean="0"/>
              <a:t>, E. </a:t>
            </a:r>
            <a:r>
              <a:rPr lang="tr-TR" dirty="0" err="1" smtClean="0"/>
              <a:t>Gross</a:t>
            </a:r>
            <a:r>
              <a:rPr lang="tr-TR" dirty="0" smtClean="0"/>
              <a:t>, I. </a:t>
            </a:r>
            <a:r>
              <a:rPr lang="tr-TR" dirty="0" err="1" smtClean="0"/>
              <a:t>Young</a:t>
            </a:r>
            <a:r>
              <a:rPr lang="tr-TR" dirty="0" smtClean="0"/>
              <a:t> ve C. </a:t>
            </a:r>
            <a:r>
              <a:rPr lang="tr-TR" dirty="0" err="1" smtClean="0"/>
              <a:t>Owens</a:t>
            </a:r>
            <a:r>
              <a:rPr lang="tr-TR" dirty="0" smtClean="0"/>
              <a:t> gibi pek çok </a:t>
            </a:r>
            <a:r>
              <a:rPr lang="tr-TR" dirty="0" err="1" smtClean="0"/>
              <a:t>postmodern</a:t>
            </a:r>
            <a:r>
              <a:rPr lang="tr-TR" dirty="0" smtClean="0"/>
              <a:t> feminist, özellikle liberal feminist kurama eleştiriler yönelterek, feminist harekette eksik olan boyutun toplumsal cinsiyet ilişkilerindeki “kimlik” boyutu olduğunu vurgulamıştır…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753767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Kimlik ve kadın : tarihsel, kültürel boyutta </a:t>
            </a:r>
          </a:p>
          <a:p>
            <a:endParaRPr lang="tr-TR" dirty="0" smtClean="0"/>
          </a:p>
          <a:p>
            <a:r>
              <a:rPr lang="tr-TR" dirty="0" err="1" smtClean="0"/>
              <a:t>Luce</a:t>
            </a:r>
            <a:r>
              <a:rPr lang="tr-TR" dirty="0" smtClean="0"/>
              <a:t> </a:t>
            </a:r>
            <a:r>
              <a:rPr lang="tr-TR" dirty="0" err="1" smtClean="0"/>
              <a:t>Irigaray</a:t>
            </a:r>
            <a:r>
              <a:rPr lang="tr-TR" dirty="0" smtClean="0"/>
              <a:t> ortaya attığı “cinsel farklılık” sorusuyla, 70’li yıllardan beri feminist teori bağlamında en çok tartışılan isimlerden biri olmuştur.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025221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Erkek: özne: kadın: öteki özne/nesne ? </a:t>
            </a:r>
          </a:p>
          <a:p>
            <a:endParaRPr lang="tr-TR" dirty="0" smtClean="0"/>
          </a:p>
          <a:p>
            <a:r>
              <a:rPr lang="tr-TR" dirty="0" smtClean="0"/>
              <a:t>Kadına “öteki” özne olma rolünü saptayan kavramsal ve simgesel düzen </a:t>
            </a:r>
            <a:r>
              <a:rPr lang="tr-TR" dirty="0" err="1" smtClean="0"/>
              <a:t>Irigaray’ın</a:t>
            </a:r>
            <a:r>
              <a:rPr lang="tr-TR" dirty="0" smtClean="0"/>
              <a:t> çözümlemelerine göre ataerkil bir kurgudur.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644453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Julia</a:t>
            </a:r>
            <a:r>
              <a:rPr lang="tr-TR" dirty="0" smtClean="0"/>
              <a:t> </a:t>
            </a:r>
            <a:r>
              <a:rPr lang="tr-TR" dirty="0" err="1" smtClean="0"/>
              <a:t>Kristeva</a:t>
            </a:r>
            <a:r>
              <a:rPr lang="tr-TR" dirty="0" smtClean="0"/>
              <a:t>, dil teorisi çalışmalarını psikanaliz temeline dayandırır. Semboller üzerinden çözümlemeler yapan </a:t>
            </a:r>
            <a:r>
              <a:rPr lang="tr-TR" dirty="0" err="1" smtClean="0"/>
              <a:t>Kristeva</a:t>
            </a:r>
            <a:r>
              <a:rPr lang="tr-TR" dirty="0" smtClean="0"/>
              <a:t>, </a:t>
            </a:r>
          </a:p>
          <a:p>
            <a:endParaRPr lang="tr-TR" dirty="0" smtClean="0"/>
          </a:p>
          <a:p>
            <a:r>
              <a:rPr lang="tr-TR" dirty="0" smtClean="0"/>
              <a:t>“ben, kadınlık hakkında, kadınlar kadar çok ‘kadınlık’ olduğu düşüncesindeyim” diyerek, bir kadınlık ya da erkeklik teorisinden söz edilemeyeceğini vurgular…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426577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“Akıl ideallerinin cinsiyetçiliği” üzerine odaklanarak Platon, Descartes, Kant, </a:t>
            </a:r>
            <a:r>
              <a:rPr lang="tr-TR" dirty="0" err="1" smtClean="0"/>
              <a:t>Hegel</a:t>
            </a:r>
            <a:r>
              <a:rPr lang="tr-TR" dirty="0" smtClean="0"/>
              <a:t>, </a:t>
            </a:r>
            <a:r>
              <a:rPr lang="tr-TR" dirty="0" err="1" smtClean="0"/>
              <a:t>Hume</a:t>
            </a:r>
            <a:r>
              <a:rPr lang="tr-TR" dirty="0" smtClean="0"/>
              <a:t>, Rousseau ve Sartre gibi kuramcıları ele alan </a:t>
            </a:r>
            <a:r>
              <a:rPr lang="tr-TR" dirty="0" err="1" smtClean="0"/>
              <a:t>Llyod</a:t>
            </a:r>
            <a:r>
              <a:rPr lang="tr-TR" dirty="0" smtClean="0"/>
              <a:t> (1996), liberal kuramın öncüllerine yönelik eleştiriler getirmiştir. </a:t>
            </a:r>
          </a:p>
          <a:p>
            <a:endParaRPr lang="tr-TR" dirty="0" smtClean="0"/>
          </a:p>
          <a:p>
            <a:r>
              <a:rPr lang="tr-TR" dirty="0" err="1" smtClean="0"/>
              <a:t>Postmodern</a:t>
            </a:r>
            <a:r>
              <a:rPr lang="tr-TR" dirty="0" smtClean="0"/>
              <a:t> feministlerden olan Lloyd, çağdaş feminizm ile geçmiş felsefe arasındaki gerilimin yapıcı bir şekilde çözümlenmesi (Lloyd, 1996: 139) amacıyla, aklın cinsiyetini felsefe tarihi açısından değerlendirmiştir.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883833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“Kadın </a:t>
            </a:r>
            <a:r>
              <a:rPr lang="tr-TR" dirty="0" err="1" smtClean="0"/>
              <a:t>hareketi”nin</a:t>
            </a:r>
            <a:r>
              <a:rPr lang="tr-TR" dirty="0" smtClean="0"/>
              <a:t>, düşünsel temellerinin atılması ve düşüncenin eyleme dönüşmesi sürecini değerlendirmiş olduk…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0941165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ezinti">
  <a:themeElements>
    <a:clrScheme name="Gezinti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Gezinti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Gezinti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</TotalTime>
  <Words>294</Words>
  <Application>Microsoft Office PowerPoint</Application>
  <PresentationFormat>Ekran Gösterisi (4:3)</PresentationFormat>
  <Paragraphs>27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Gezinti</vt:lpstr>
      <vt:lpstr>PowerPoint Sunusu</vt:lpstr>
      <vt:lpstr>  Cinsiyet ve Kültür                                   Postmodern Feminizm 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Hp-Pc</dc:creator>
  <cp:lastModifiedBy>Hp-Pc</cp:lastModifiedBy>
  <cp:revision>2</cp:revision>
  <dcterms:created xsi:type="dcterms:W3CDTF">2020-10-01T17:39:01Z</dcterms:created>
  <dcterms:modified xsi:type="dcterms:W3CDTF">2020-10-01T17:41:37Z</dcterms:modified>
</cp:coreProperties>
</file>