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E115D2-BE58-4765-A39C-A7E0E146D341}" type="datetimeFigureOut">
              <a:rPr lang="tr-TR" smtClean="0"/>
              <a:t>16.02.2020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00813A-F027-49B7-B755-7DED9B49C43D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E115D2-BE58-4765-A39C-A7E0E146D341}" type="datetimeFigureOut">
              <a:rPr lang="tr-TR" smtClean="0"/>
              <a:t>16.02.2020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00813A-F027-49B7-B755-7DED9B49C43D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E115D2-BE58-4765-A39C-A7E0E146D341}" type="datetimeFigureOut">
              <a:rPr lang="tr-TR" smtClean="0"/>
              <a:t>16.02.2020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00813A-F027-49B7-B755-7DED9B49C43D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E115D2-BE58-4765-A39C-A7E0E146D341}" type="datetimeFigureOut">
              <a:rPr lang="tr-TR" smtClean="0"/>
              <a:t>16.02.2020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00813A-F027-49B7-B755-7DED9B49C43D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E115D2-BE58-4765-A39C-A7E0E146D341}" type="datetimeFigureOut">
              <a:rPr lang="tr-TR" smtClean="0"/>
              <a:t>16.02.2020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00813A-F027-49B7-B755-7DED9B49C43D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E115D2-BE58-4765-A39C-A7E0E146D341}" type="datetimeFigureOut">
              <a:rPr lang="tr-TR" smtClean="0"/>
              <a:t>16.02.2020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00813A-F027-49B7-B755-7DED9B49C43D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E115D2-BE58-4765-A39C-A7E0E146D341}" type="datetimeFigureOut">
              <a:rPr lang="tr-TR" smtClean="0"/>
              <a:t>16.02.2020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00813A-F027-49B7-B755-7DED9B49C43D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E115D2-BE58-4765-A39C-A7E0E146D341}" type="datetimeFigureOut">
              <a:rPr lang="tr-TR" smtClean="0"/>
              <a:t>16.02.2020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00813A-F027-49B7-B755-7DED9B49C43D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E115D2-BE58-4765-A39C-A7E0E146D341}" type="datetimeFigureOut">
              <a:rPr lang="tr-TR" smtClean="0"/>
              <a:t>16.02.2020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00813A-F027-49B7-B755-7DED9B49C43D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E115D2-BE58-4765-A39C-A7E0E146D341}" type="datetimeFigureOut">
              <a:rPr lang="tr-TR" smtClean="0"/>
              <a:t>16.02.2020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00813A-F027-49B7-B755-7DED9B49C43D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E115D2-BE58-4765-A39C-A7E0E146D341}" type="datetimeFigureOut">
              <a:rPr lang="tr-TR" smtClean="0"/>
              <a:t>16.02.2020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00813A-F027-49B7-B755-7DED9B49C43D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E115D2-BE58-4765-A39C-A7E0E146D341}" type="datetimeFigureOut">
              <a:rPr lang="tr-TR" smtClean="0"/>
              <a:t>16.02.2020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00813A-F027-49B7-B755-7DED9B49C43D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İŞ SAĞLIĞI VE GÜVENLİĞİ</a:t>
            </a:r>
            <a:endParaRPr lang="tr-T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ÖĞR. GÖR. DR. CİHAN SERHAT KART</a:t>
            </a:r>
            <a:endParaRPr lang="tr-TR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İŞÇİ SAĞLIĞININ ESASLARI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tr-TR" dirty="0" smtClean="0"/>
              <a:t>Uluslararası çalışma örgütü (ILO) ile Dünya Sağlık Örgütü'nün (WHO) işçi sağlığı ve iş güvenliği ortak komisyonunda işçi sağlığının esasları şöyle belirlenmiştir: </a:t>
            </a:r>
          </a:p>
          <a:p>
            <a:r>
              <a:rPr lang="tr-TR" dirty="0" smtClean="0"/>
              <a:t>1. Bütün iş kollarında işçinin fiziksel, ruhsal ve sosyo-ekonomik bakımdan sağlığını en üst düzeye çıkarmak ve bunun devamını sağlamak.</a:t>
            </a:r>
          </a:p>
          <a:p>
            <a:r>
              <a:rPr lang="tr-TR" dirty="0" smtClean="0"/>
              <a:t> 2. Çalışma şartları ve kullanılan zararlı maddeler nedeni ile işçi sağlığının bozulmasını engellemek.</a:t>
            </a:r>
          </a:p>
          <a:p>
            <a:r>
              <a:rPr lang="tr-TR" dirty="0" smtClean="0"/>
              <a:t> 3. Her işçiyi kendi fiziksel ve ruhsal yapısına uygun işte çalıştırmak.</a:t>
            </a:r>
          </a:p>
          <a:p>
            <a:r>
              <a:rPr lang="tr-TR" dirty="0" smtClean="0"/>
              <a:t> 4. Özet olarak işin, işçiye ve işçinin işe uyumunu sağlamaktır. Belirlenen amaçlara ulaşmak, dolayısıyla, iş kazalarını ve meslek hastalıklarını önlemek İş Sağlığı ve Güvenliliği Yönetiminin sorumluluğundadır. İş Sağlığı ve Güvenliliği yönetimine 3 temel görev düşmektedir. Bunlar: 1. Tehlikeleri tanımlamak.</a:t>
            </a:r>
          </a:p>
          <a:p>
            <a:r>
              <a:rPr lang="tr-TR" dirty="0" smtClean="0"/>
              <a:t> 2. Her tehlike için riskin boyutunu tahmin etmek ve saptamak.</a:t>
            </a:r>
          </a:p>
          <a:p>
            <a:r>
              <a:rPr lang="tr-TR" dirty="0" smtClean="0"/>
              <a:t> 3. Riskin kabul edilebilir olup olmadığına karar vermek ve riski kontrol altına almaktır(Özkılıç, 2005).</a:t>
            </a:r>
            <a:endParaRPr lang="tr-T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İŞ SAĞLIĞI VE GÜVENLİĞİ NEDİR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İş sağlığı ve güvenliği sadece işçi veya işvereni değil, bütün toplumu ilgilendiren bir konudur.</a:t>
            </a:r>
          </a:p>
          <a:p>
            <a:r>
              <a:rPr lang="tr-TR" dirty="0" smtClean="0"/>
              <a:t>Sadece iş kazası ve meslek hastalıklarının ne olduğuyla ilgilenmez aynı zamanda onlara karşı önleyici tedbirler alır.</a:t>
            </a:r>
          </a:p>
          <a:p>
            <a:r>
              <a:rPr lang="tr-TR" dirty="0" smtClean="0"/>
              <a:t>Hukuk, tıp, mühendislik gibi bilimlerin kesişim alanında yer alır.</a:t>
            </a:r>
          </a:p>
          <a:p>
            <a:r>
              <a:rPr lang="tr-TR" dirty="0" smtClean="0"/>
              <a:t>Bir sosyal politika meselesidir.</a:t>
            </a:r>
            <a:endParaRPr lang="tr-T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TEMEL KAVRAMLAR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just"/>
            <a:r>
              <a:rPr lang="tr-TR" dirty="0" smtClean="0"/>
              <a:t>İŞ KAZASI:</a:t>
            </a:r>
          </a:p>
          <a:p>
            <a:pPr algn="just"/>
            <a:r>
              <a:rPr lang="tr-TR" dirty="0" smtClean="0"/>
              <a:t>“Önceden Planlanmamış, Bilinmeyen ve Kontrol Altına Alınmamış olan, etrafa Zarar Verecek Niteliklerde Olaylar” olarak tanımlanır(ILO)</a:t>
            </a:r>
          </a:p>
          <a:p>
            <a:pPr algn="just"/>
            <a:r>
              <a:rPr lang="tr-TR" dirty="0" smtClean="0"/>
              <a:t>“Önceden Planlanmamış, Çoğu Kişisel Yaralanmalara, Makinelerin, Araç Gereçlerin Zarara uğramasına, Üretimin Bir Süre Durmasına Yol Açan Olay” olarak tanımlanır(WHO)</a:t>
            </a:r>
            <a:endParaRPr lang="tr-T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5510 SAYILI YASADA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tr-TR" dirty="0" smtClean="0"/>
              <a:t>Sigortalının İşyerinde Bulunduğu Sırada,</a:t>
            </a:r>
          </a:p>
          <a:p>
            <a:pPr algn="just"/>
            <a:r>
              <a:rPr lang="tr-TR" dirty="0" smtClean="0"/>
              <a:t> İşveren Tarafından Yürütülmekte Olan İş Dolayısı İle, </a:t>
            </a:r>
          </a:p>
          <a:p>
            <a:pPr algn="just"/>
            <a:r>
              <a:rPr lang="tr-TR" dirty="0" smtClean="0"/>
              <a:t>Sigortalının İşveren Tarafından Görev İle Başka Bir Yere Gönderilmesi Yüzünden, Asıl İşini Yapmaksızın Geçen Zamanlarda, </a:t>
            </a:r>
          </a:p>
          <a:p>
            <a:pPr algn="just"/>
            <a:r>
              <a:rPr lang="tr-TR" dirty="0" smtClean="0"/>
              <a:t>Emzikli Sigortalı Kadının Çocuğuna Süt Vermesi İçin Ayrılan Zamanlarda</a:t>
            </a:r>
          </a:p>
          <a:p>
            <a:pPr algn="just"/>
            <a:r>
              <a:rPr lang="tr-TR" dirty="0" smtClean="0"/>
              <a:t>Sigortalının,işverence Sağlanan Bir Taşıt ile İşin Yapıldığı Yere Toplu Olarak Götürülüp Getirilmesi Sırasında</a:t>
            </a:r>
            <a:endParaRPr lang="tr-T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İŞ KAZASININ TEMEL NEDENLERİ(4M)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İş kazası bir dizi unsurun sonucu ortaya çıkar:</a:t>
            </a:r>
          </a:p>
          <a:p>
            <a:r>
              <a:rPr lang="tr-TR" dirty="0" smtClean="0"/>
              <a:t>Bunlardan ilki insandır(MAN)</a:t>
            </a:r>
          </a:p>
          <a:p>
            <a:r>
              <a:rPr lang="tr-TR" dirty="0" smtClean="0"/>
              <a:t>İkincisi makinedir(MACHINE)</a:t>
            </a:r>
          </a:p>
          <a:p>
            <a:r>
              <a:rPr lang="tr-TR" dirty="0" smtClean="0"/>
              <a:t>Üçüncüsü çevredir(MEDIA)</a:t>
            </a:r>
          </a:p>
          <a:p>
            <a:r>
              <a:rPr lang="tr-TR" dirty="0" smtClean="0"/>
              <a:t>Dördüncüsü yönetimdir(MANAGEMENT)</a:t>
            </a:r>
            <a:endParaRPr lang="tr-T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İNSAN UNSURU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tr-TR" dirty="0" smtClean="0"/>
              <a:t>İnsan fizyolojik, psikolojik, sosyal özellikleri ile kompleks bir canlıdır. </a:t>
            </a:r>
          </a:p>
          <a:p>
            <a:r>
              <a:rPr lang="tr-TR" dirty="0" smtClean="0"/>
              <a:t>İşçi psikolojik, fizyolojik ya da sosyolojik özelliklerinden ötürü bir kaza ya da meslek hastalığına yakalanabilir.</a:t>
            </a:r>
          </a:p>
          <a:p>
            <a:r>
              <a:rPr lang="tr-TR" dirty="0" smtClean="0"/>
              <a:t>Örneğin depresyonda olduğu için dalgın olabilir, kaza yapar.</a:t>
            </a:r>
          </a:p>
          <a:p>
            <a:r>
              <a:rPr lang="tr-TR" dirty="0" smtClean="0"/>
              <a:t>Kalbiyle ilgili bir rahatsızlığı olduğu için iş başında kriz geçirip kazaya maruz kalabilir.</a:t>
            </a:r>
          </a:p>
          <a:p>
            <a:r>
              <a:rPr lang="tr-TR" dirty="0" smtClean="0"/>
              <a:t>Toplumsal olarak tedbir anlayışınının olmadığı bir sosyal yapıdan geliyordur, kişisel koruyucularını kullanmaz ve kaza yapabilir.</a:t>
            </a:r>
            <a:endParaRPr lang="tr-T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MAKİNA UNSURU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Makinalar etkin güvenlik önlemleri alınmamış proseslerin bir parçası olabilir.</a:t>
            </a:r>
          </a:p>
          <a:p>
            <a:r>
              <a:rPr lang="tr-TR" dirty="0" smtClean="0"/>
              <a:t>Eskimiş, yıpranmış olabilir.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ÇEVRE UNSURU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İşçiler uygun olmayan, hijyen ve güvenlik tedbirlerinin alınmadığı bir çevrede çalışabilir ve bu da kaza ve hastalıklara davetiye çıkarır.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YÖNETİM UNSURU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Yönetimin iş sağlığı ve güvenliği konusunda gerekli duyarlılığı iktisadi ya da sosyal nedenlerle sağlayamaması kazaya yol açar.</a:t>
            </a:r>
            <a:endParaRPr lang="tr-T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</TotalTime>
  <Words>496</Words>
  <Application>Microsoft Office PowerPoint</Application>
  <PresentationFormat>On-screen Show (4:3)</PresentationFormat>
  <Paragraphs>44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İŞ SAĞLIĞI VE GÜVENLİĞİ</vt:lpstr>
      <vt:lpstr>İŞ SAĞLIĞI VE GÜVENLİĞİ NEDİR</vt:lpstr>
      <vt:lpstr>TEMEL KAVRAMLAR</vt:lpstr>
      <vt:lpstr>5510 SAYILI YASADA</vt:lpstr>
      <vt:lpstr>İŞ KAZASININ TEMEL NEDENLERİ(4M)</vt:lpstr>
      <vt:lpstr>İNSAN UNSURU</vt:lpstr>
      <vt:lpstr>MAKİNA UNSURU</vt:lpstr>
      <vt:lpstr>ÇEVRE UNSURU</vt:lpstr>
      <vt:lpstr>YÖNETİM UNSURU</vt:lpstr>
      <vt:lpstr>İŞÇİ SAĞLIĞININ ESASLARI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İŞ SAĞLIĞI VE GÜVENLİĞİ</dc:title>
  <dc:creator>Tuğba&amp;Cihan</dc:creator>
  <cp:lastModifiedBy>Tuğba&amp;Cihan</cp:lastModifiedBy>
  <cp:revision>3</cp:revision>
  <dcterms:created xsi:type="dcterms:W3CDTF">2020-02-16T14:00:58Z</dcterms:created>
  <dcterms:modified xsi:type="dcterms:W3CDTF">2020-02-16T14:30:11Z</dcterms:modified>
</cp:coreProperties>
</file>