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7" r:id="rId5"/>
    <p:sldId id="268" r:id="rId6"/>
    <p:sldId id="26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3178A-B714-4180-ADD7-23764C5C8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BEA2CD-7885-465F-B700-B6DFEB1C6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C0BE1C-294D-4B76-817A-F33630330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BFA1E-B58A-46B3-8B6F-0D448785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9D9CF6-D38D-4180-800D-94801F9F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62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7E2AD3-354F-4AF8-8BA7-7ECB35621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B53BAD5-4EF7-4624-98A4-714E40141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A530D9-7033-42A3-8450-1EBE2E842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76D053-CBBD-46F9-841C-64FBAAFC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7270D6-75A7-46E2-9218-780A2866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93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BA764BD-A410-4B68-9FD5-0BC5FA4AA7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EA0C56-BCA5-4D40-9070-42A0871B1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1484C4-EA0E-4193-805D-2AEBDBB55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6E3E85-DA08-4603-8EBA-B1CAFED3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3AF616-B803-449B-A709-5F053A734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80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3D72A0-1076-476F-8139-6D0FEE2C3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7D3512-BA09-4D05-8C75-2F3F7F79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42B284-1392-4838-8A9F-632632CA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87079C-E419-44BF-8E8A-1C5B5B91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4CA0BD-6EC1-471C-9CFD-97A6E42B4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2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7B0439-DEC3-4F8D-B5AE-4CEB0110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E5E1A4-4400-4267-A946-42CA660CC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CFE75D-D71F-43E5-B0AE-EA0454E2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C72345-76C5-4836-89C8-F7B97814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439D00-2223-45BA-B75B-800E0DAB6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59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A69674-716A-419E-9594-3FB0E8259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8864C0-9103-4E67-9773-5525A0062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C08F7DC-4045-4F24-BC5D-5D928CAA4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D4B981-8321-4AD8-8302-08DEF4CC9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ED21A27-2723-45BC-8F63-DEFB682B1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4ED46A5-71CD-4843-B599-0EEC1E23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0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54E618-952B-49AD-8D5F-440E89333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2DBD88-90A5-4116-8F65-4EBA90E4B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CFF1485-101D-46CE-9C9C-31BBADD40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4664515-59EA-4B08-B6D3-B82A53F13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6FEA889-0657-4F81-BA57-0CF7A66B9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673E8ED-5840-4354-A770-7A30AF14D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0317BC7-A3EC-4D91-A511-C05C0795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C3E520C-A879-4346-8E0D-4E7B0E9D8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29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041B86-7710-4EE5-A648-11CA06CF1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9EAF51F-53E6-4DE4-B7B7-E1A03CC9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466891A-1817-402C-B373-4C047047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11DB7F-7631-454F-8E33-6FA4C969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80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86B2D7E-0DCC-46D7-A1F7-10F368CB3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D62C206-B3AC-4EA2-B0A9-2723D0110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821AF53-1C37-4095-8491-599BBF17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5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A7B026-D8D1-4102-8D10-26137AC67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023D75-CC4D-4E55-A922-2EEDE9FB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18FC8D7-EAD8-4529-A1A9-D59DA5FD0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71972A9-7012-4782-85B9-155C11470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406365E-F4E0-4561-9AC2-BDB06C574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B60CA91-913B-4F21-8AE4-F2B95911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27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A4C213-4A55-4374-846C-6A4280A3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71AE7E8-FEC1-46F5-9D14-5EC675F60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0CCD161-7576-428E-85FE-5E9A6F6D4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B1F7AB-E238-4CC0-AC62-3ED75359B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3E2BC2E-6A1A-4A9E-B60D-0EF923228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054704-FA87-414E-8A9E-275C9E32D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76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7EE16E6-1B2F-412D-9046-41CC73FA2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16147-6705-425A-B93C-BF3A6D9F5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A0EBB4-C899-41B4-8AE4-1EE227C73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48031C-4578-4E14-BF0E-EB3651B13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BDBE5A-0C07-431B-9398-379D6A1BD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60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12B10B-7D93-437E-87EB-C277D97093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E86B436-5E0C-4E96-977A-7E9D895F4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7388"/>
            <a:ext cx="9144000" cy="165576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96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12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2 yaşında, dişi, İngiliz </a:t>
            </a:r>
            <a:r>
              <a:rPr lang="tr-TR" dirty="0" err="1"/>
              <a:t>Bulldog</a:t>
            </a:r>
            <a:r>
              <a:rPr lang="tr-TR" dirty="0"/>
              <a:t> köpek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Burun kanaması</a:t>
            </a:r>
          </a:p>
          <a:p>
            <a:pPr lvl="1"/>
            <a:r>
              <a:rPr lang="tr-TR" dirty="0"/>
              <a:t>Ağız mukozasında </a:t>
            </a:r>
            <a:r>
              <a:rPr lang="tr-TR" dirty="0" err="1"/>
              <a:t>ekimozlar</a:t>
            </a:r>
            <a:r>
              <a:rPr lang="tr-TR" dirty="0"/>
              <a:t> şeklinde kanama</a:t>
            </a:r>
          </a:p>
          <a:p>
            <a:pPr lvl="1"/>
            <a:r>
              <a:rPr lang="tr-TR" dirty="0" err="1"/>
              <a:t>Abdominal</a:t>
            </a:r>
            <a:r>
              <a:rPr lang="tr-TR" dirty="0"/>
              <a:t> ağrı (birkaç gündür)</a:t>
            </a:r>
          </a:p>
          <a:p>
            <a:pPr lvl="1"/>
            <a:r>
              <a:rPr lang="tr-TR" dirty="0"/>
              <a:t>24 saattir karında </a:t>
            </a:r>
            <a:r>
              <a:rPr lang="tr-TR" dirty="0" err="1"/>
              <a:t>palpe</a:t>
            </a:r>
            <a:r>
              <a:rPr lang="tr-TR" dirty="0"/>
              <a:t> edildiğinde ağrı</a:t>
            </a:r>
          </a:p>
        </p:txBody>
      </p:sp>
    </p:spTree>
    <p:extLst>
      <p:ext uri="{BB962C8B-B14F-4D97-AF65-F5344CB8AC3E}">
        <p14:creationId xmlns:p14="http://schemas.microsoft.com/office/powerpoint/2010/main" val="194674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Hematoloji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006311"/>
              </p:ext>
            </p:extLst>
          </p:nvPr>
        </p:nvGraphicFramePr>
        <p:xfrm>
          <a:off x="808893" y="1662806"/>
          <a:ext cx="7965830" cy="3591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fibrinojeni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Lökosit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98">
                <a:tc gridSpan="3">
                  <a:txBody>
                    <a:bodyPr/>
                    <a:lstStyle/>
                    <a:p>
                      <a:r>
                        <a:rPr lang="tr-TR" dirty="0"/>
                        <a:t>Serum Biyokimya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132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459923"/>
              </p:ext>
            </p:extLst>
          </p:nvPr>
        </p:nvGraphicFramePr>
        <p:xfrm>
          <a:off x="1645138" y="223194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ALT (30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</a:t>
                      </a:r>
                      <a:r>
                        <a:rPr lang="tr-TR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ALP</a:t>
                      </a:r>
                      <a:r>
                        <a:rPr lang="tr-TR" baseline="0" dirty="0"/>
                        <a:t> (</a:t>
                      </a:r>
                      <a:r>
                        <a:rPr lang="tr-TR" dirty="0"/>
                        <a:t>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Glikoz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Aşağı Ok 6"/>
          <p:cNvSpPr/>
          <p:nvPr/>
        </p:nvSpPr>
        <p:spPr>
          <a:xfrm>
            <a:off x="6359769" y="3036277"/>
            <a:ext cx="12309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052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Koyu sarı, berrak renkli idrar</a:t>
            </a:r>
          </a:p>
          <a:p>
            <a:r>
              <a:rPr lang="tr-TR" dirty="0" err="1"/>
              <a:t>Dansite</a:t>
            </a:r>
            <a:r>
              <a:rPr lang="tr-TR" dirty="0"/>
              <a:t>: </a:t>
            </a:r>
          </a:p>
          <a:p>
            <a:r>
              <a:rPr lang="tr-TR" dirty="0" err="1"/>
              <a:t>pH</a:t>
            </a:r>
            <a:r>
              <a:rPr lang="tr-TR" dirty="0"/>
              <a:t>: </a:t>
            </a:r>
          </a:p>
          <a:p>
            <a:r>
              <a:rPr lang="tr-TR" dirty="0"/>
              <a:t>Diğer: </a:t>
            </a:r>
          </a:p>
          <a:p>
            <a:r>
              <a:rPr lang="tr-TR" dirty="0"/>
              <a:t>Ender </a:t>
            </a:r>
            <a:r>
              <a:rPr lang="tr-TR" dirty="0" err="1"/>
              <a:t>epitel</a:t>
            </a:r>
            <a:r>
              <a:rPr lang="tr-TR" dirty="0"/>
              <a:t>, amorf kristaller</a:t>
            </a:r>
          </a:p>
        </p:txBody>
      </p:sp>
    </p:spTree>
    <p:extLst>
      <p:ext uri="{BB962C8B-B14F-4D97-AF65-F5344CB8AC3E}">
        <p14:creationId xmlns:p14="http://schemas.microsoft.com/office/powerpoint/2010/main" val="3478851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insipitus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2077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103</Words>
  <Application>Microsoft Office PowerPoint</Application>
  <PresentationFormat>Geniş ekran</PresentationFormat>
  <Paragraphs>37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Olgu 12</vt:lpstr>
      <vt:lpstr>Hematoloji </vt:lpstr>
      <vt:lpstr>Serum Biyokimya</vt:lpstr>
      <vt:lpstr>İdrar Analizi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Veteriner Endokrinoloji</dc:title>
  <dc:creator>Efe</dc:creator>
  <cp:lastModifiedBy>Efe Kurtdede</cp:lastModifiedBy>
  <cp:revision>14</cp:revision>
  <dcterms:created xsi:type="dcterms:W3CDTF">2023-11-22T07:09:04Z</dcterms:created>
  <dcterms:modified xsi:type="dcterms:W3CDTF">2025-09-01T11:00:14Z</dcterms:modified>
</cp:coreProperties>
</file>