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2" r:id="rId3"/>
    <p:sldId id="263" r:id="rId4"/>
    <p:sldId id="264" r:id="rId5"/>
    <p:sldId id="265" r:id="rId6"/>
    <p:sldId id="266" r:id="rId7"/>
    <p:sldId id="257" r:id="rId8"/>
    <p:sldId id="258" r:id="rId9"/>
    <p:sldId id="259" r:id="rId10"/>
    <p:sldId id="267" r:id="rId11"/>
  </p:sldIdLst>
  <p:sldSz cx="12192000" cy="6858000"/>
  <p:notesSz cx="6858000" cy="9144000"/>
  <p:defaultTextStyle>
    <a:defPPr>
      <a:defRPr lang="tr-TR"/>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91" d="100"/>
          <a:sy n="91" d="100"/>
        </p:scale>
        <p:origin x="438"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910080" y="359898"/>
            <a:ext cx="987552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910080" y="1850064"/>
            <a:ext cx="98755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p>
            <a:pPr>
              <a:defRPr/>
            </a:pPr>
            <a:fld id="{010B7BA2-46E0-4D66-AA6E-773FD9341B44}" type="datetimeFigureOut">
              <a:rPr lang="tr-TR" smtClean="0"/>
              <a:pPr>
                <a:defRPr/>
              </a:pPr>
              <a:t>21.03.2019</a:t>
            </a:fld>
            <a:endParaRPr lang="tr-TR"/>
          </a:p>
        </p:txBody>
      </p:sp>
      <p:sp>
        <p:nvSpPr>
          <p:cNvPr id="20" name="19 Altbilgi Yer Tutucusu"/>
          <p:cNvSpPr>
            <a:spLocks noGrp="1"/>
          </p:cNvSpPr>
          <p:nvPr>
            <p:ph type="ftr" sz="quarter" idx="11"/>
          </p:nvPr>
        </p:nvSpPr>
        <p:spPr/>
        <p:txBody>
          <a:bodyPr/>
          <a:lstStyle/>
          <a:p>
            <a:pPr>
              <a:defRPr/>
            </a:pPr>
            <a:endParaRPr lang="tr-TR"/>
          </a:p>
        </p:txBody>
      </p:sp>
      <p:sp>
        <p:nvSpPr>
          <p:cNvPr id="10" name="9 Slayt Numarası Yer Tutucusu"/>
          <p:cNvSpPr>
            <a:spLocks noGrp="1"/>
          </p:cNvSpPr>
          <p:nvPr>
            <p:ph type="sldNum" sz="quarter" idx="12"/>
          </p:nvPr>
        </p:nvSpPr>
        <p:spPr/>
        <p:txBody>
          <a:bodyPr/>
          <a:lstStyle/>
          <a:p>
            <a:pPr>
              <a:defRPr/>
            </a:pPr>
            <a:fld id="{4DFB93BD-8C35-4527-9B14-2FD86A89AB67}" type="slidenum">
              <a:rPr lang="tr-TR" smtClean="0"/>
              <a:pPr>
                <a:defRPr/>
              </a:pPr>
              <a:t>‹#›</a:t>
            </a:fld>
            <a:endParaRPr lang="tr-TR"/>
          </a:p>
        </p:txBody>
      </p:sp>
      <p:sp>
        <p:nvSpPr>
          <p:cNvPr id="8" name="7 Oval"/>
          <p:cNvSpPr/>
          <p:nvPr/>
        </p:nvSpPr>
        <p:spPr>
          <a:xfrm>
            <a:off x="1228577" y="1413802"/>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1542901" y="1345016"/>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pPr>
              <a:defRPr/>
            </a:pPr>
            <a:fld id="{74A2FF08-51E5-42EB-B44B-48741F60538F}" type="datetimeFigureOut">
              <a:rPr lang="tr-TR" smtClean="0"/>
              <a:pPr>
                <a:defRPr/>
              </a:pPr>
              <a:t>21.03.2019</a:t>
            </a:fld>
            <a:endParaRPr lang="tr-TR"/>
          </a:p>
        </p:txBody>
      </p:sp>
      <p:sp>
        <p:nvSpPr>
          <p:cNvPr id="5" name="4 Altbilgi Yer Tutucusu"/>
          <p:cNvSpPr>
            <a:spLocks noGrp="1"/>
          </p:cNvSpPr>
          <p:nvPr>
            <p:ph type="ftr" sz="quarter" idx="11"/>
          </p:nvPr>
        </p:nvSpPr>
        <p:spPr/>
        <p:txBody>
          <a:bodyPr/>
          <a:lstStyle/>
          <a:p>
            <a:pPr>
              <a:defRPr/>
            </a:pPr>
            <a:endParaRPr lang="tr-TR"/>
          </a:p>
        </p:txBody>
      </p:sp>
      <p:sp>
        <p:nvSpPr>
          <p:cNvPr id="6" name="5 Slayt Numarası Yer Tutucusu"/>
          <p:cNvSpPr>
            <a:spLocks noGrp="1"/>
          </p:cNvSpPr>
          <p:nvPr>
            <p:ph type="sldNum" sz="quarter" idx="12"/>
          </p:nvPr>
        </p:nvSpPr>
        <p:spPr/>
        <p:txBody>
          <a:bodyPr/>
          <a:lstStyle/>
          <a:p>
            <a:pPr>
              <a:defRPr/>
            </a:pPr>
            <a:fld id="{D835AE89-E7DA-402C-8217-2F90387A6E0D}" type="slidenum">
              <a:rPr lang="tr-TR" smtClean="0"/>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9144000" y="274640"/>
            <a:ext cx="2438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524000" y="274641"/>
            <a:ext cx="7416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pPr>
              <a:defRPr/>
            </a:pPr>
            <a:fld id="{B79E4126-C7E0-4A37-8DC9-0C298455FD22}" type="datetimeFigureOut">
              <a:rPr lang="tr-TR" smtClean="0"/>
              <a:pPr>
                <a:defRPr/>
              </a:pPr>
              <a:t>21.03.2019</a:t>
            </a:fld>
            <a:endParaRPr lang="tr-TR"/>
          </a:p>
        </p:txBody>
      </p:sp>
      <p:sp>
        <p:nvSpPr>
          <p:cNvPr id="5" name="4 Altbilgi Yer Tutucusu"/>
          <p:cNvSpPr>
            <a:spLocks noGrp="1"/>
          </p:cNvSpPr>
          <p:nvPr>
            <p:ph type="ftr" sz="quarter" idx="11"/>
          </p:nvPr>
        </p:nvSpPr>
        <p:spPr/>
        <p:txBody>
          <a:bodyPr/>
          <a:lstStyle/>
          <a:p>
            <a:pPr>
              <a:defRPr/>
            </a:pPr>
            <a:endParaRPr lang="tr-TR"/>
          </a:p>
        </p:txBody>
      </p:sp>
      <p:sp>
        <p:nvSpPr>
          <p:cNvPr id="6" name="5 Slayt Numarası Yer Tutucusu"/>
          <p:cNvSpPr>
            <a:spLocks noGrp="1"/>
          </p:cNvSpPr>
          <p:nvPr>
            <p:ph type="sldNum" sz="quarter" idx="12"/>
          </p:nvPr>
        </p:nvSpPr>
        <p:spPr/>
        <p:txBody>
          <a:bodyPr/>
          <a:lstStyle/>
          <a:p>
            <a:pPr>
              <a:defRPr/>
            </a:pPr>
            <a:fld id="{0E4AB708-0A94-4444-8A84-4F53AA8ED3EB}" type="slidenum">
              <a:rPr lang="tr-TR" smtClean="0"/>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pPr>
              <a:defRPr/>
            </a:pPr>
            <a:fld id="{EED26921-7012-4359-B322-C8CD3528D28F}" type="datetimeFigureOut">
              <a:rPr lang="tr-TR" smtClean="0"/>
              <a:pPr>
                <a:defRPr/>
              </a:pPr>
              <a:t>21.03.2019</a:t>
            </a:fld>
            <a:endParaRPr lang="tr-TR"/>
          </a:p>
        </p:txBody>
      </p:sp>
      <p:sp>
        <p:nvSpPr>
          <p:cNvPr id="5" name="4 Altbilgi Yer Tutucusu"/>
          <p:cNvSpPr>
            <a:spLocks noGrp="1"/>
          </p:cNvSpPr>
          <p:nvPr>
            <p:ph type="ftr" sz="quarter" idx="11"/>
          </p:nvPr>
        </p:nvSpPr>
        <p:spPr/>
        <p:txBody>
          <a:bodyPr/>
          <a:lstStyle/>
          <a:p>
            <a:pPr>
              <a:defRPr/>
            </a:pPr>
            <a:endParaRPr lang="tr-TR"/>
          </a:p>
        </p:txBody>
      </p:sp>
      <p:sp>
        <p:nvSpPr>
          <p:cNvPr id="6" name="5 Slayt Numarası Yer Tutucusu"/>
          <p:cNvSpPr>
            <a:spLocks noGrp="1"/>
          </p:cNvSpPr>
          <p:nvPr>
            <p:ph type="sldNum" sz="quarter" idx="12"/>
          </p:nvPr>
        </p:nvSpPr>
        <p:spPr/>
        <p:txBody>
          <a:bodyPr/>
          <a:lstStyle/>
          <a:p>
            <a:pPr>
              <a:defRPr/>
            </a:pPr>
            <a:fld id="{7DE98157-F50C-4FEB-AA1D-B08106F4B9BE}" type="slidenum">
              <a:rPr lang="tr-TR" smtClean="0"/>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3043853" y="-54"/>
            <a:ext cx="9144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3437856" y="2600325"/>
            <a:ext cx="85344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437856" y="1066800"/>
            <a:ext cx="85344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pPr>
              <a:defRPr/>
            </a:pPr>
            <a:fld id="{250B684D-8FA6-4D89-84EC-0F9F28D675E6}" type="datetimeFigureOut">
              <a:rPr lang="tr-TR" smtClean="0"/>
              <a:pPr>
                <a:defRPr/>
              </a:pPr>
              <a:t>21.03.2019</a:t>
            </a:fld>
            <a:endParaRPr lang="tr-TR"/>
          </a:p>
        </p:txBody>
      </p:sp>
      <p:sp>
        <p:nvSpPr>
          <p:cNvPr id="5" name="4 Altbilgi Yer Tutucusu"/>
          <p:cNvSpPr>
            <a:spLocks noGrp="1"/>
          </p:cNvSpPr>
          <p:nvPr>
            <p:ph type="ftr" sz="quarter" idx="11"/>
          </p:nvPr>
        </p:nvSpPr>
        <p:spPr/>
        <p:txBody>
          <a:bodyPr/>
          <a:lstStyle/>
          <a:p>
            <a:pPr>
              <a:defRPr/>
            </a:pPr>
            <a:endParaRPr lang="tr-TR"/>
          </a:p>
        </p:txBody>
      </p:sp>
      <p:sp>
        <p:nvSpPr>
          <p:cNvPr id="6" name="5 Slayt Numarası Yer Tutucusu"/>
          <p:cNvSpPr>
            <a:spLocks noGrp="1"/>
          </p:cNvSpPr>
          <p:nvPr>
            <p:ph type="sldNum" sz="quarter" idx="12"/>
          </p:nvPr>
        </p:nvSpPr>
        <p:spPr/>
        <p:txBody>
          <a:bodyPr/>
          <a:lstStyle/>
          <a:p>
            <a:pPr>
              <a:defRPr/>
            </a:pPr>
            <a:fld id="{352EC26B-C3C8-436E-B143-D810E04B74D9}" type="slidenum">
              <a:rPr lang="tr-TR" smtClean="0"/>
              <a:pPr>
                <a:defRPr/>
              </a:pPr>
              <a:t>‹#›</a:t>
            </a:fld>
            <a:endParaRPr lang="tr-TR"/>
          </a:p>
        </p:txBody>
      </p:sp>
      <p:sp>
        <p:nvSpPr>
          <p:cNvPr id="10" name="9 Dikdörtgen"/>
          <p:cNvSpPr/>
          <p:nvPr/>
        </p:nvSpPr>
        <p:spPr bwMode="invGray">
          <a:xfrm>
            <a:off x="3048000" y="0"/>
            <a:ext cx="1016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2896428" y="2814656"/>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3210752" y="2745870"/>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914144" y="274320"/>
            <a:ext cx="999744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pPr>
              <a:defRPr/>
            </a:pPr>
            <a:fld id="{577DC9A2-913E-478B-A0E2-76BECD293D33}" type="datetimeFigureOut">
              <a:rPr lang="tr-TR" smtClean="0"/>
              <a:pPr>
                <a:defRPr/>
              </a:pPr>
              <a:t>21.03.2019</a:t>
            </a:fld>
            <a:endParaRPr lang="tr-TR"/>
          </a:p>
        </p:txBody>
      </p:sp>
      <p:sp>
        <p:nvSpPr>
          <p:cNvPr id="6" name="5 Altbilgi Yer Tutucusu"/>
          <p:cNvSpPr>
            <a:spLocks noGrp="1"/>
          </p:cNvSpPr>
          <p:nvPr>
            <p:ph type="ftr" sz="quarter" idx="11"/>
          </p:nvPr>
        </p:nvSpPr>
        <p:spPr/>
        <p:txBody>
          <a:bodyPr/>
          <a:lstStyle/>
          <a:p>
            <a:pPr>
              <a:defRPr/>
            </a:pPr>
            <a:endParaRPr lang="tr-TR"/>
          </a:p>
        </p:txBody>
      </p:sp>
      <p:sp>
        <p:nvSpPr>
          <p:cNvPr id="7" name="6 Slayt Numarası Yer Tutucusu"/>
          <p:cNvSpPr>
            <a:spLocks noGrp="1"/>
          </p:cNvSpPr>
          <p:nvPr>
            <p:ph type="sldNum" sz="quarter" idx="12"/>
          </p:nvPr>
        </p:nvSpPr>
        <p:spPr/>
        <p:txBody>
          <a:bodyPr/>
          <a:lstStyle/>
          <a:p>
            <a:pPr>
              <a:defRPr/>
            </a:pPr>
            <a:fld id="{85F016E2-7903-4D32-BEBD-8090B0292D8E}" type="slidenum">
              <a:rPr lang="tr-TR" smtClean="0"/>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pPr>
              <a:defRPr/>
            </a:pPr>
            <a:fld id="{F0F40CAC-CD3D-4A65-A9DC-E9BAB5E59174}" type="datetimeFigureOut">
              <a:rPr lang="tr-TR" smtClean="0"/>
              <a:pPr>
                <a:defRPr/>
              </a:pPr>
              <a:t>21.03.2019</a:t>
            </a:fld>
            <a:endParaRPr lang="tr-TR"/>
          </a:p>
        </p:txBody>
      </p:sp>
      <p:sp>
        <p:nvSpPr>
          <p:cNvPr id="8" name="7 Altbilgi Yer Tutucusu"/>
          <p:cNvSpPr>
            <a:spLocks noGrp="1"/>
          </p:cNvSpPr>
          <p:nvPr>
            <p:ph type="ftr" sz="quarter" idx="11"/>
          </p:nvPr>
        </p:nvSpPr>
        <p:spPr/>
        <p:txBody>
          <a:bodyPr/>
          <a:lstStyle/>
          <a:p>
            <a:pPr>
              <a:defRPr/>
            </a:pPr>
            <a:endParaRPr lang="tr-TR"/>
          </a:p>
        </p:txBody>
      </p:sp>
      <p:sp>
        <p:nvSpPr>
          <p:cNvPr id="9" name="8 Slayt Numarası Yer Tutucusu"/>
          <p:cNvSpPr>
            <a:spLocks noGrp="1"/>
          </p:cNvSpPr>
          <p:nvPr>
            <p:ph type="sldNum" sz="quarter" idx="12"/>
          </p:nvPr>
        </p:nvSpPr>
        <p:spPr/>
        <p:txBody>
          <a:bodyPr/>
          <a:lstStyle/>
          <a:p>
            <a:pPr>
              <a:defRPr/>
            </a:pPr>
            <a:fld id="{F1799A86-EE5A-459E-A80A-42E48E90901D}" type="slidenum">
              <a:rPr lang="tr-TR" smtClean="0"/>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914144" y="274320"/>
            <a:ext cx="9997440" cy="1143000"/>
          </a:xfrm>
        </p:spPr>
        <p:txBody>
          <a:bodyPr anchor="ct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pPr>
              <a:defRPr/>
            </a:pPr>
            <a:fld id="{B06B7E57-9B71-493D-A1ED-E5232D47C082}" type="datetimeFigureOut">
              <a:rPr lang="tr-TR" smtClean="0"/>
              <a:pPr>
                <a:defRPr/>
              </a:pPr>
              <a:t>21.03.2019</a:t>
            </a:fld>
            <a:endParaRPr lang="tr-TR"/>
          </a:p>
        </p:txBody>
      </p:sp>
      <p:sp>
        <p:nvSpPr>
          <p:cNvPr id="4" name="3 Altbilgi Yer Tutucusu"/>
          <p:cNvSpPr>
            <a:spLocks noGrp="1"/>
          </p:cNvSpPr>
          <p:nvPr>
            <p:ph type="ftr" sz="quarter" idx="11"/>
          </p:nvPr>
        </p:nvSpPr>
        <p:spPr/>
        <p:txBody>
          <a:bodyPr/>
          <a:lstStyle/>
          <a:p>
            <a:pPr>
              <a:defRPr/>
            </a:pPr>
            <a:endParaRPr lang="tr-TR"/>
          </a:p>
        </p:txBody>
      </p:sp>
      <p:sp>
        <p:nvSpPr>
          <p:cNvPr id="5" name="4 Slayt Numarası Yer Tutucusu"/>
          <p:cNvSpPr>
            <a:spLocks noGrp="1"/>
          </p:cNvSpPr>
          <p:nvPr>
            <p:ph type="sldNum" sz="quarter" idx="12"/>
          </p:nvPr>
        </p:nvSpPr>
        <p:spPr/>
        <p:txBody>
          <a:bodyPr/>
          <a:lstStyle/>
          <a:p>
            <a:pPr>
              <a:defRPr/>
            </a:pPr>
            <a:fld id="{B35EB500-8D6F-4F84-8966-D066E2A944E4}" type="slidenum">
              <a:rPr lang="tr-TR" smtClean="0"/>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353312" y="0"/>
            <a:ext cx="10838688"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pPr>
              <a:defRPr/>
            </a:pPr>
            <a:fld id="{391A7F63-A32A-434E-922A-243080011B68}" type="datetimeFigureOut">
              <a:rPr lang="tr-TR" smtClean="0"/>
              <a:pPr>
                <a:defRPr/>
              </a:pPr>
              <a:t>21.03.2019</a:t>
            </a:fld>
            <a:endParaRPr lang="tr-TR"/>
          </a:p>
        </p:txBody>
      </p:sp>
      <p:sp>
        <p:nvSpPr>
          <p:cNvPr id="3" name="2 Altbilgi Yer Tutucusu"/>
          <p:cNvSpPr>
            <a:spLocks noGrp="1"/>
          </p:cNvSpPr>
          <p:nvPr>
            <p:ph type="ftr" sz="quarter" idx="11"/>
          </p:nvPr>
        </p:nvSpPr>
        <p:spPr/>
        <p:txBody>
          <a:bodyPr/>
          <a:lstStyle/>
          <a:p>
            <a:pPr>
              <a:defRPr/>
            </a:pPr>
            <a:endParaRPr lang="tr-TR"/>
          </a:p>
        </p:txBody>
      </p:sp>
      <p:sp>
        <p:nvSpPr>
          <p:cNvPr id="4" name="3 Slayt Numarası Yer Tutucusu"/>
          <p:cNvSpPr>
            <a:spLocks noGrp="1"/>
          </p:cNvSpPr>
          <p:nvPr>
            <p:ph type="sldNum" sz="quarter" idx="12"/>
          </p:nvPr>
        </p:nvSpPr>
        <p:spPr/>
        <p:txBody>
          <a:bodyPr/>
          <a:lstStyle/>
          <a:p>
            <a:pPr>
              <a:defRPr/>
            </a:pPr>
            <a:fld id="{739D3B8B-97FD-41E1-AD67-E50E547F5441}" type="slidenum">
              <a:rPr lang="tr-TR" smtClean="0"/>
              <a:pPr>
                <a:defRPr/>
              </a:pPr>
              <a:t>‹#›</a:t>
            </a:fld>
            <a:endParaRPr lang="tr-TR"/>
          </a:p>
        </p:txBody>
      </p:sp>
      <p:sp>
        <p:nvSpPr>
          <p:cNvPr id="6" name="5 Dikdörtgen"/>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16778"/>
            <a:ext cx="508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09600" y="1406964"/>
            <a:ext cx="508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pPr>
              <a:defRPr/>
            </a:pPr>
            <a:fld id="{0A19FCA9-A352-45C7-83ED-717B9C17D520}" type="datetimeFigureOut">
              <a:rPr lang="tr-TR" smtClean="0"/>
              <a:pPr>
                <a:defRPr/>
              </a:pPr>
              <a:t>21.03.2019</a:t>
            </a:fld>
            <a:endParaRPr lang="tr-TR"/>
          </a:p>
        </p:txBody>
      </p:sp>
      <p:sp>
        <p:nvSpPr>
          <p:cNvPr id="6" name="5 Altbilgi Yer Tutucusu"/>
          <p:cNvSpPr>
            <a:spLocks noGrp="1"/>
          </p:cNvSpPr>
          <p:nvPr>
            <p:ph type="ftr" sz="quarter" idx="11"/>
          </p:nvPr>
        </p:nvSpPr>
        <p:spPr/>
        <p:txBody>
          <a:bodyPr/>
          <a:lstStyle/>
          <a:p>
            <a:pPr>
              <a:defRPr/>
            </a:pPr>
            <a:endParaRPr lang="tr-TR"/>
          </a:p>
        </p:txBody>
      </p:sp>
      <p:sp>
        <p:nvSpPr>
          <p:cNvPr id="7" name="6 Slayt Numarası Yer Tutucusu"/>
          <p:cNvSpPr>
            <a:spLocks noGrp="1"/>
          </p:cNvSpPr>
          <p:nvPr>
            <p:ph type="sldNum" sz="quarter" idx="12"/>
          </p:nvPr>
        </p:nvSpPr>
        <p:spPr/>
        <p:txBody>
          <a:bodyPr/>
          <a:lstStyle/>
          <a:p>
            <a:pPr>
              <a:defRPr/>
            </a:pPr>
            <a:fld id="{06A92A2F-2A22-49BE-BFDE-E0243A813CBD}" type="slidenum">
              <a:rPr lang="tr-TR" smtClean="0"/>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pPr>
              <a:defRPr/>
            </a:pPr>
            <a:fld id="{651D2181-D304-480C-859E-665FD6CDBFFB}" type="datetimeFigureOut">
              <a:rPr lang="tr-TR" smtClean="0"/>
              <a:pPr>
                <a:defRPr/>
              </a:pPr>
              <a:t>21.03.2019</a:t>
            </a:fld>
            <a:endParaRPr lang="tr-TR"/>
          </a:p>
        </p:txBody>
      </p:sp>
      <p:sp>
        <p:nvSpPr>
          <p:cNvPr id="6" name="5 Altbilgi Yer Tutucusu"/>
          <p:cNvSpPr>
            <a:spLocks noGrp="1"/>
          </p:cNvSpPr>
          <p:nvPr>
            <p:ph type="ftr" sz="quarter" idx="11"/>
          </p:nvPr>
        </p:nvSpPr>
        <p:spPr/>
        <p:txBody>
          <a:bodyPr/>
          <a:lstStyle/>
          <a:p>
            <a:pPr>
              <a:defRPr/>
            </a:pPr>
            <a:endParaRPr lang="tr-TR"/>
          </a:p>
        </p:txBody>
      </p:sp>
      <p:sp>
        <p:nvSpPr>
          <p:cNvPr id="7" name="6 Slayt Numarası Yer Tutucusu"/>
          <p:cNvSpPr>
            <a:spLocks noGrp="1"/>
          </p:cNvSpPr>
          <p:nvPr>
            <p:ph type="sldNum" sz="quarter" idx="12"/>
          </p:nvPr>
        </p:nvSpPr>
        <p:spPr/>
        <p:txBody>
          <a:bodyPr/>
          <a:lstStyle/>
          <a:p>
            <a:pPr>
              <a:defRPr/>
            </a:pPr>
            <a:fld id="{04F8D523-3B22-4AD2-A07C-7A490DE3F86D}" type="slidenum">
              <a:rPr lang="tr-TR" smtClean="0"/>
              <a:pPr>
                <a:defRPr/>
              </a:pPr>
              <a:t>‹#›</a:t>
            </a:fld>
            <a:endParaRPr lang="tr-TR"/>
          </a:p>
        </p:txBody>
      </p:sp>
      <p:sp>
        <p:nvSpPr>
          <p:cNvPr id="8" name="7 Dikdörtgen"/>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Akış Çizelgesi: İşlem"/>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etin Yer Tutucusu"/>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1087902" y="-815922"/>
            <a:ext cx="2185183"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225089" y="21103"/>
            <a:ext cx="2269588"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Halka"/>
          <p:cNvSpPr/>
          <p:nvPr/>
        </p:nvSpPr>
        <p:spPr>
          <a:xfrm rot="2315675">
            <a:off x="243842" y="1055077"/>
            <a:ext cx="1500956"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1350498" y="-54"/>
            <a:ext cx="1084150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Yer Tutucusu"/>
          <p:cNvSpPr>
            <a:spLocks noGrp="1"/>
          </p:cNvSpPr>
          <p:nvPr>
            <p:ph type="title"/>
          </p:nvPr>
        </p:nvSpPr>
        <p:spPr>
          <a:xfrm>
            <a:off x="1914144" y="274638"/>
            <a:ext cx="9997440" cy="1143000"/>
          </a:xfrm>
          <a:prstGeom prst="rect">
            <a:avLst/>
          </a:prstGeom>
        </p:spPr>
        <p:txBody>
          <a:bodyPr anchor="ctr">
            <a:normAutofit/>
          </a:bodyPr>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914144" y="1447800"/>
            <a:ext cx="9997440" cy="48006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fld id="{BA4EC80B-2863-48E9-B180-E5E0D7921981}" type="datetimeFigureOut">
              <a:rPr lang="tr-TR" smtClean="0"/>
              <a:pPr>
                <a:defRPr/>
              </a:pPr>
              <a:t>21.03.2019</a:t>
            </a:fld>
            <a:endParaRPr lang="tr-TR"/>
          </a:p>
        </p:txBody>
      </p:sp>
      <p:sp>
        <p:nvSpPr>
          <p:cNvPr id="10" name="9 Altbilgi Yer Tutucusu"/>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tr-TR"/>
          </a:p>
        </p:txBody>
      </p:sp>
      <p:sp>
        <p:nvSpPr>
          <p:cNvPr id="22" name="21 Slayt Numarası Yer Tutucusu"/>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F16F41AC-7F1E-4DBF-9BAB-778B57DA2E64}" type="slidenum">
              <a:rPr lang="tr-TR" smtClean="0"/>
              <a:pPr>
                <a:defRPr/>
              </a:pPr>
              <a:t>‹#›</a:t>
            </a:fld>
            <a:endParaRPr lang="tr-TR"/>
          </a:p>
        </p:txBody>
      </p:sp>
      <p:sp>
        <p:nvSpPr>
          <p:cNvPr id="15" name="14 Dikdörtgen"/>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a:xfrm>
            <a:off x="1914144" y="1046746"/>
            <a:ext cx="9696330" cy="794085"/>
          </a:xfrm>
        </p:spPr>
        <p:txBody>
          <a:bodyPr>
            <a:noAutofit/>
          </a:bodyPr>
          <a:lstStyle/>
          <a:p>
            <a:pPr algn="ctr"/>
            <a:r>
              <a:rPr lang="tr-TR" sz="4000" b="1" dirty="0" smtClean="0">
                <a:effectLst/>
              </a:rPr>
              <a:t/>
            </a:r>
            <a:br>
              <a:rPr lang="tr-TR" sz="4000" b="1" dirty="0" smtClean="0">
                <a:effectLst/>
              </a:rPr>
            </a:br>
            <a:r>
              <a:rPr lang="tr-TR" sz="4000" b="1" dirty="0" smtClean="0">
                <a:effectLst/>
              </a:rPr>
              <a:t>Öğrenme Engelleri</a:t>
            </a:r>
            <a:r>
              <a:rPr lang="tr-TR" sz="4000" dirty="0" smtClean="0">
                <a:effectLst/>
              </a:rPr>
              <a:t/>
            </a:r>
            <a:br>
              <a:rPr lang="tr-TR" sz="4000" dirty="0" smtClean="0">
                <a:effectLst/>
              </a:rPr>
            </a:br>
            <a:endParaRPr lang="tr-TR" sz="4000" dirty="0" smtClean="0">
              <a:effectLst/>
            </a:endParaRPr>
          </a:p>
        </p:txBody>
      </p:sp>
      <p:sp>
        <p:nvSpPr>
          <p:cNvPr id="3075" name="2 İçerik Yer Tutucusu"/>
          <p:cNvSpPr>
            <a:spLocks noGrp="1"/>
          </p:cNvSpPr>
          <p:nvPr>
            <p:ph idx="1"/>
          </p:nvPr>
        </p:nvSpPr>
        <p:spPr>
          <a:xfrm>
            <a:off x="2201779" y="2105526"/>
            <a:ext cx="9071810" cy="4142874"/>
          </a:xfrm>
        </p:spPr>
        <p:txBody>
          <a:bodyPr/>
          <a:lstStyle/>
          <a:p>
            <a:r>
              <a:rPr lang="tr-TR" sz="2400" b="1" dirty="0" smtClean="0"/>
              <a:t>Sıkılma</a:t>
            </a:r>
            <a:endParaRPr lang="tr-TR" sz="2400" dirty="0" smtClean="0"/>
          </a:p>
          <a:p>
            <a:pPr>
              <a:buFont typeface="Arial" pitchFamily="34" charset="0"/>
              <a:buNone/>
            </a:pPr>
            <a:r>
              <a:rPr lang="tr-TR" sz="2400" dirty="0" smtClean="0"/>
              <a:t>   Eğer birey ilgisini çekmeyen konular, güdülenmemiş olma, hep </a:t>
            </a:r>
            <a:r>
              <a:rPr lang="tr-TR" sz="2400" smtClean="0"/>
              <a:t>dinleme durumunda </a:t>
            </a:r>
            <a:r>
              <a:rPr lang="tr-TR" sz="2400" dirty="0" smtClean="0"/>
              <a:t>kalma, anlatılanı anlamama, eğiticiyi yeterince işitmeme, zamanının boşa harcandığını görme vb. nedenlerle çalışma sırasında sıkılmışsa, öğrenme engellenebilir.</a:t>
            </a:r>
          </a:p>
          <a:p>
            <a:endParaRPr lang="tr-TR"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Başlık"/>
          <p:cNvSpPr>
            <a:spLocks noGrp="1"/>
          </p:cNvSpPr>
          <p:nvPr>
            <p:ph type="title"/>
          </p:nvPr>
        </p:nvSpPr>
        <p:spPr>
          <a:xfrm>
            <a:off x="1914144" y="745956"/>
            <a:ext cx="9997440" cy="1323475"/>
          </a:xfrm>
        </p:spPr>
        <p:txBody>
          <a:bodyPr>
            <a:noAutofit/>
          </a:bodyPr>
          <a:lstStyle/>
          <a:p>
            <a:r>
              <a:rPr lang="tr-TR" sz="4000" b="1" dirty="0" smtClean="0">
                <a:effectLst/>
              </a:rPr>
              <a:t/>
            </a:r>
            <a:br>
              <a:rPr lang="tr-TR" sz="4000" b="1" dirty="0" smtClean="0">
                <a:effectLst/>
              </a:rPr>
            </a:br>
            <a:r>
              <a:rPr lang="tr-TR" sz="4000" b="1" dirty="0" smtClean="0">
                <a:effectLst/>
              </a:rPr>
              <a:t/>
            </a:r>
            <a:br>
              <a:rPr lang="tr-TR" sz="4000" b="1" dirty="0" smtClean="0">
                <a:effectLst/>
              </a:rPr>
            </a:br>
            <a:r>
              <a:rPr lang="tr-TR" sz="4000" b="1" dirty="0" smtClean="0">
                <a:effectLst/>
              </a:rPr>
              <a:t>Kaynaklar</a:t>
            </a:r>
            <a:r>
              <a:rPr lang="tr-TR" sz="4000" dirty="0" smtClean="0">
                <a:effectLst/>
              </a:rPr>
              <a:t/>
            </a:r>
            <a:br>
              <a:rPr lang="tr-TR" sz="4000" dirty="0" smtClean="0">
                <a:effectLst/>
              </a:rPr>
            </a:br>
            <a:endParaRPr lang="tr-TR" sz="4000" dirty="0" smtClean="0">
              <a:effectLst/>
            </a:endParaRPr>
          </a:p>
        </p:txBody>
      </p:sp>
      <p:sp>
        <p:nvSpPr>
          <p:cNvPr id="12291" name="2 İçerik Yer Tutucusu"/>
          <p:cNvSpPr>
            <a:spLocks noGrp="1"/>
          </p:cNvSpPr>
          <p:nvPr>
            <p:ph idx="1"/>
          </p:nvPr>
        </p:nvSpPr>
        <p:spPr>
          <a:xfrm>
            <a:off x="1914144" y="2442410"/>
            <a:ext cx="9997440" cy="3805989"/>
          </a:xfrm>
        </p:spPr>
        <p:txBody>
          <a:bodyPr/>
          <a:lstStyle/>
          <a:p>
            <a:r>
              <a:rPr lang="tr-TR" sz="2000" dirty="0" smtClean="0"/>
              <a:t>Bülbül, </a:t>
            </a:r>
            <a:r>
              <a:rPr lang="tr-TR" sz="2000" dirty="0" err="1" smtClean="0"/>
              <a:t>Sudi</a:t>
            </a:r>
            <a:r>
              <a:rPr lang="tr-TR" sz="2000" dirty="0" smtClean="0"/>
              <a:t>. (1991); </a:t>
            </a:r>
            <a:r>
              <a:rPr lang="tr-TR" sz="2000" b="1" dirty="0" smtClean="0"/>
              <a:t>Halk Eğitimine Giriş, </a:t>
            </a:r>
            <a:r>
              <a:rPr lang="tr-TR" sz="2000" dirty="0" smtClean="0"/>
              <a:t>Anadolu Üniversitesi Yay. Eskişehir </a:t>
            </a:r>
          </a:p>
          <a:p>
            <a:endParaRPr lang="tr-TR" sz="2000" dirty="0" smtClean="0"/>
          </a:p>
          <a:p>
            <a:r>
              <a:rPr lang="tr-TR" sz="2000" dirty="0" err="1" smtClean="0"/>
              <a:t>Lowe</a:t>
            </a:r>
            <a:r>
              <a:rPr lang="tr-TR" sz="2000" dirty="0" smtClean="0"/>
              <a:t>, John (1985); </a:t>
            </a:r>
            <a:r>
              <a:rPr lang="tr-TR" sz="2000" b="1" dirty="0" smtClean="0"/>
              <a:t>Dünyada Yetişkin Eğitimine Toplu Bakış, </a:t>
            </a:r>
            <a:r>
              <a:rPr lang="tr-TR" sz="2000" dirty="0" smtClean="0"/>
              <a:t>(Çeviren: Turhan </a:t>
            </a:r>
            <a:r>
              <a:rPr lang="tr-TR" sz="2000" dirty="0" err="1" smtClean="0"/>
              <a:t>Oğuzkan</a:t>
            </a:r>
            <a:r>
              <a:rPr lang="tr-TR" sz="2000" dirty="0" smtClean="0"/>
              <a:t>), Unesco Türkiye Milli Komisyonu, Ankara. </a:t>
            </a:r>
            <a:endParaRPr lang="tr-TR" sz="2000" dirty="0" smtClean="0"/>
          </a:p>
          <a:p>
            <a:r>
              <a:rPr lang="tr-TR" sz="2000" dirty="0" err="1" smtClean="0"/>
              <a:t>Okçabol</a:t>
            </a:r>
            <a:r>
              <a:rPr lang="tr-TR" sz="2000" dirty="0" smtClean="0"/>
              <a:t>, Rıfat (1994); Halk Eğitimi (Yetişkin Eğitimi), Der Yay. İstanbul</a:t>
            </a:r>
            <a:r>
              <a:rPr lang="tr-TR" dirty="0" smtClean="0"/>
              <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a:xfrm>
            <a:off x="1914144" y="794084"/>
            <a:ext cx="9997440" cy="1203158"/>
          </a:xfrm>
        </p:spPr>
        <p:txBody>
          <a:bodyPr>
            <a:normAutofit fontScale="90000"/>
          </a:bodyPr>
          <a:lstStyle/>
          <a:p>
            <a:pPr algn="ctr"/>
            <a:r>
              <a:rPr lang="tr-TR" sz="4000" b="1" dirty="0" smtClean="0">
                <a:effectLst/>
              </a:rPr>
              <a:t/>
            </a:r>
            <a:br>
              <a:rPr lang="tr-TR" sz="4000" b="1" dirty="0" smtClean="0">
                <a:effectLst/>
              </a:rPr>
            </a:br>
            <a:r>
              <a:rPr lang="tr-TR" sz="4000" b="1" dirty="0" smtClean="0">
                <a:effectLst/>
              </a:rPr>
              <a:t/>
            </a:r>
            <a:br>
              <a:rPr lang="tr-TR" sz="4000" b="1" dirty="0" smtClean="0">
                <a:effectLst/>
              </a:rPr>
            </a:br>
            <a:r>
              <a:rPr lang="tr-TR" sz="4000" b="1" dirty="0" smtClean="0">
                <a:effectLst/>
              </a:rPr>
              <a:t>Öğrenme Engelleri</a:t>
            </a:r>
            <a:r>
              <a:rPr lang="tr-TR" sz="4000" dirty="0" smtClean="0">
                <a:effectLst/>
              </a:rPr>
              <a:t/>
            </a:r>
            <a:br>
              <a:rPr lang="tr-TR" sz="4000" dirty="0" smtClean="0">
                <a:effectLst/>
              </a:rPr>
            </a:br>
            <a:endParaRPr lang="tr-TR" sz="4000" dirty="0" smtClean="0">
              <a:effectLst/>
            </a:endParaRPr>
          </a:p>
        </p:txBody>
      </p:sp>
      <p:sp>
        <p:nvSpPr>
          <p:cNvPr id="4099" name="2 İçerik Yer Tutucusu"/>
          <p:cNvSpPr>
            <a:spLocks noGrp="1"/>
          </p:cNvSpPr>
          <p:nvPr>
            <p:ph idx="1"/>
          </p:nvPr>
        </p:nvSpPr>
        <p:spPr>
          <a:xfrm>
            <a:off x="2286000" y="2201779"/>
            <a:ext cx="8903368" cy="4046620"/>
          </a:xfrm>
        </p:spPr>
        <p:txBody>
          <a:bodyPr/>
          <a:lstStyle/>
          <a:p>
            <a:r>
              <a:rPr lang="tr-TR" sz="2400" b="1" dirty="0" smtClean="0"/>
              <a:t>Karmaşıklık </a:t>
            </a:r>
            <a:endParaRPr lang="tr-TR" sz="2400" dirty="0" smtClean="0"/>
          </a:p>
          <a:p>
            <a:pPr>
              <a:buFont typeface="Arial" pitchFamily="34" charset="0"/>
              <a:buNone/>
            </a:pPr>
            <a:r>
              <a:rPr lang="tr-TR" sz="2400" dirty="0" smtClean="0"/>
              <a:t>   Eğer birey öğrenilen konuları kafasında düzenleyememiş, birbiri ile ilişkisini kuramamış ve onları birbirine karıştırmışsa öğrenemez.</a:t>
            </a:r>
          </a:p>
          <a:p>
            <a:endParaRPr lang="tr-TR"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Başlık"/>
          <p:cNvSpPr>
            <a:spLocks noGrp="1"/>
          </p:cNvSpPr>
          <p:nvPr>
            <p:ph type="title"/>
          </p:nvPr>
        </p:nvSpPr>
        <p:spPr>
          <a:xfrm>
            <a:off x="1914144" y="274637"/>
            <a:ext cx="9997440" cy="1530099"/>
          </a:xfrm>
        </p:spPr>
        <p:txBody>
          <a:bodyPr>
            <a:normAutofit fontScale="90000"/>
          </a:bodyPr>
          <a:lstStyle/>
          <a:p>
            <a:pPr algn="ctr"/>
            <a:r>
              <a:rPr lang="tr-TR" b="1" dirty="0" smtClean="0"/>
              <a:t/>
            </a:r>
            <a:br>
              <a:rPr lang="tr-TR" b="1" dirty="0" smtClean="0"/>
            </a:br>
            <a:r>
              <a:rPr lang="tr-TR" b="1" dirty="0" smtClean="0"/>
              <a:t/>
            </a:r>
            <a:br>
              <a:rPr lang="tr-TR" b="1" dirty="0" smtClean="0"/>
            </a:br>
            <a:r>
              <a:rPr lang="tr-TR" sz="4400" b="1" dirty="0" smtClean="0">
                <a:effectLst/>
              </a:rPr>
              <a:t>Öğrenme Engelleri</a:t>
            </a:r>
            <a:r>
              <a:rPr lang="tr-TR" sz="4400" dirty="0" smtClean="0">
                <a:effectLst/>
              </a:rPr>
              <a:t/>
            </a:r>
            <a:br>
              <a:rPr lang="tr-TR" sz="4400" dirty="0" smtClean="0">
                <a:effectLst/>
              </a:rPr>
            </a:br>
            <a:endParaRPr lang="tr-TR" sz="4400" dirty="0" smtClean="0">
              <a:effectLst/>
            </a:endParaRPr>
          </a:p>
        </p:txBody>
      </p:sp>
      <p:sp>
        <p:nvSpPr>
          <p:cNvPr id="5123" name="2 İçerik Yer Tutucusu"/>
          <p:cNvSpPr>
            <a:spLocks noGrp="1"/>
          </p:cNvSpPr>
          <p:nvPr>
            <p:ph idx="1"/>
          </p:nvPr>
        </p:nvSpPr>
        <p:spPr>
          <a:xfrm>
            <a:off x="2153653" y="1925052"/>
            <a:ext cx="8891336" cy="4323347"/>
          </a:xfrm>
        </p:spPr>
        <p:txBody>
          <a:bodyPr/>
          <a:lstStyle/>
          <a:p>
            <a:r>
              <a:rPr lang="tr-TR" sz="2400" b="1" dirty="0" smtClean="0"/>
              <a:t>Rahatsız olmak</a:t>
            </a:r>
            <a:endParaRPr lang="tr-TR" sz="2400" dirty="0" smtClean="0"/>
          </a:p>
          <a:p>
            <a:pPr>
              <a:buFont typeface="Arial" pitchFamily="34" charset="0"/>
              <a:buNone/>
            </a:pPr>
            <a:r>
              <a:rPr lang="tr-TR" sz="2400" dirty="0" smtClean="0"/>
              <a:t>   Eğiticinin uygunsuz tavırları, öğrencileri küçümsemesi, ters davranması, alay etmesi gibi yanlış davranışları yetişkinleri çok rahatsız eder. Her bireye saygı duyulması ve eşit bireyler olarak yaklaşılması gerekir.</a:t>
            </a:r>
          </a:p>
          <a:p>
            <a:endParaRPr lang="tr-TR"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Başlık"/>
          <p:cNvSpPr>
            <a:spLocks noGrp="1"/>
          </p:cNvSpPr>
          <p:nvPr>
            <p:ph type="title"/>
          </p:nvPr>
        </p:nvSpPr>
        <p:spPr>
          <a:xfrm>
            <a:off x="1914144" y="697832"/>
            <a:ext cx="9997440" cy="914400"/>
          </a:xfrm>
        </p:spPr>
        <p:txBody>
          <a:bodyPr>
            <a:noAutofit/>
          </a:bodyPr>
          <a:lstStyle/>
          <a:p>
            <a:pPr algn="ctr"/>
            <a:r>
              <a:rPr lang="tr-TR" sz="4000" b="1" dirty="0" smtClean="0">
                <a:effectLst/>
              </a:rPr>
              <a:t/>
            </a:r>
            <a:br>
              <a:rPr lang="tr-TR" sz="4000" b="1" dirty="0" smtClean="0">
                <a:effectLst/>
              </a:rPr>
            </a:br>
            <a:r>
              <a:rPr lang="tr-TR" sz="4000" b="1" dirty="0" smtClean="0">
                <a:effectLst/>
              </a:rPr>
              <a:t/>
            </a:r>
            <a:br>
              <a:rPr lang="tr-TR" sz="4000" b="1" dirty="0" smtClean="0">
                <a:effectLst/>
              </a:rPr>
            </a:br>
            <a:r>
              <a:rPr lang="tr-TR" sz="4000" b="1" dirty="0" smtClean="0">
                <a:effectLst/>
              </a:rPr>
              <a:t>Öğrenme Engelleri</a:t>
            </a:r>
            <a:r>
              <a:rPr lang="tr-TR" sz="4000" dirty="0" smtClean="0">
                <a:effectLst/>
              </a:rPr>
              <a:t/>
            </a:r>
            <a:br>
              <a:rPr lang="tr-TR" sz="4000" dirty="0" smtClean="0">
                <a:effectLst/>
              </a:rPr>
            </a:br>
            <a:endParaRPr lang="tr-TR" sz="4000" dirty="0" smtClean="0">
              <a:effectLst/>
            </a:endParaRPr>
          </a:p>
        </p:txBody>
      </p:sp>
      <p:sp>
        <p:nvSpPr>
          <p:cNvPr id="6147" name="2 İçerik Yer Tutucusu"/>
          <p:cNvSpPr>
            <a:spLocks noGrp="1"/>
          </p:cNvSpPr>
          <p:nvPr>
            <p:ph idx="1"/>
          </p:nvPr>
        </p:nvSpPr>
        <p:spPr>
          <a:xfrm>
            <a:off x="1914144" y="2081463"/>
            <a:ext cx="8962403" cy="4166936"/>
          </a:xfrm>
        </p:spPr>
        <p:txBody>
          <a:bodyPr/>
          <a:lstStyle/>
          <a:p>
            <a:r>
              <a:rPr lang="tr-TR" sz="2400" b="1" dirty="0" smtClean="0"/>
              <a:t>Korku</a:t>
            </a:r>
            <a:endParaRPr lang="tr-TR" sz="2400" dirty="0" smtClean="0"/>
          </a:p>
          <a:p>
            <a:pPr>
              <a:buFont typeface="Arial" pitchFamily="34" charset="0"/>
              <a:buNone/>
            </a:pPr>
            <a:r>
              <a:rPr lang="tr-TR" sz="2400" dirty="0" smtClean="0"/>
              <a:t>   Yetişkin öğrenenlerin içine düşecekleri gülünç olma korkusu, alay edilme korkusu, başaramama korkusu, birisi tarafından incitilme korkusu, sınav korkusu bilinen ortak korkulardır.</a:t>
            </a:r>
          </a:p>
          <a:p>
            <a:endParaRPr lang="tr-TR"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Başlık"/>
          <p:cNvSpPr>
            <a:spLocks noGrp="1"/>
          </p:cNvSpPr>
          <p:nvPr>
            <p:ph type="title"/>
          </p:nvPr>
        </p:nvSpPr>
        <p:spPr>
          <a:xfrm>
            <a:off x="1914144" y="1058779"/>
            <a:ext cx="9997440" cy="1034715"/>
          </a:xfrm>
        </p:spPr>
        <p:txBody>
          <a:bodyPr>
            <a:normAutofit fontScale="90000"/>
          </a:bodyPr>
          <a:lstStyle/>
          <a:p>
            <a:pPr algn="ctr"/>
            <a:r>
              <a:rPr lang="tr-TR" b="1" dirty="0" smtClean="0"/>
              <a:t/>
            </a:r>
            <a:br>
              <a:rPr lang="tr-TR" b="1" dirty="0" smtClean="0"/>
            </a:br>
            <a:r>
              <a:rPr lang="tr-TR" sz="4400" b="1" dirty="0" smtClean="0">
                <a:effectLst/>
              </a:rPr>
              <a:t>Öğrenme Engelleri</a:t>
            </a:r>
            <a:r>
              <a:rPr lang="tr-TR" dirty="0" smtClean="0"/>
              <a:t/>
            </a:r>
            <a:br>
              <a:rPr lang="tr-TR" dirty="0" smtClean="0"/>
            </a:br>
            <a:endParaRPr lang="tr-TR" dirty="0" smtClean="0"/>
          </a:p>
        </p:txBody>
      </p:sp>
      <p:sp>
        <p:nvSpPr>
          <p:cNvPr id="7171" name="2 İçerik Yer Tutucusu"/>
          <p:cNvSpPr>
            <a:spLocks noGrp="1"/>
          </p:cNvSpPr>
          <p:nvPr>
            <p:ph idx="1"/>
          </p:nvPr>
        </p:nvSpPr>
        <p:spPr>
          <a:xfrm>
            <a:off x="1914144" y="2153652"/>
            <a:ext cx="9130845" cy="4094747"/>
          </a:xfrm>
        </p:spPr>
        <p:txBody>
          <a:bodyPr/>
          <a:lstStyle/>
          <a:p>
            <a:r>
              <a:rPr lang="tr-TR" sz="2400" b="1" dirty="0" smtClean="0"/>
              <a:t>Serbest iletişimin engellenmesi </a:t>
            </a:r>
            <a:endParaRPr lang="tr-TR" sz="2400" dirty="0" smtClean="0"/>
          </a:p>
          <a:p>
            <a:pPr>
              <a:buFont typeface="Arial" pitchFamily="34" charset="0"/>
              <a:buNone/>
            </a:pPr>
            <a:r>
              <a:rPr lang="tr-TR" sz="2400" dirty="0" smtClean="0"/>
              <a:t>   Çalışmalar sırasında iletişime bir engel koyulmamalıdır. Eğer yetişkinler çeşitli nedenlerle bilgi, duygu ve düşüncelerini açıklamaktan çekinirlerse, ya da eğitici tarafından böyle bir sınırlama koyulursa öğrenmenin etkinliği azalır.</a:t>
            </a:r>
          </a:p>
          <a:p>
            <a:endParaRPr lang="tr-TR"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Başlık"/>
          <p:cNvSpPr>
            <a:spLocks noGrp="1"/>
          </p:cNvSpPr>
          <p:nvPr>
            <p:ph type="title"/>
          </p:nvPr>
        </p:nvSpPr>
        <p:spPr>
          <a:xfrm>
            <a:off x="1914144" y="830178"/>
            <a:ext cx="9997440" cy="1407695"/>
          </a:xfrm>
        </p:spPr>
        <p:txBody>
          <a:bodyPr>
            <a:normAutofit fontScale="90000"/>
          </a:bodyPr>
          <a:lstStyle/>
          <a:p>
            <a:pPr algn="ctr"/>
            <a:r>
              <a:rPr lang="tr-TR" b="1" dirty="0" smtClean="0"/>
              <a:t/>
            </a:r>
            <a:br>
              <a:rPr lang="tr-TR" b="1" dirty="0" smtClean="0"/>
            </a:br>
            <a:r>
              <a:rPr lang="tr-TR" sz="4400" b="1" dirty="0" smtClean="0">
                <a:effectLst/>
              </a:rPr>
              <a:t>Öğrenme Engelleri</a:t>
            </a:r>
            <a:r>
              <a:rPr lang="tr-TR" sz="4400" dirty="0" smtClean="0">
                <a:effectLst/>
              </a:rPr>
              <a:t/>
            </a:r>
            <a:br>
              <a:rPr lang="tr-TR" sz="4400" dirty="0" smtClean="0">
                <a:effectLst/>
              </a:rPr>
            </a:br>
            <a:endParaRPr lang="tr-TR" sz="4400" dirty="0" smtClean="0">
              <a:effectLst/>
            </a:endParaRPr>
          </a:p>
        </p:txBody>
      </p:sp>
      <p:sp>
        <p:nvSpPr>
          <p:cNvPr id="8195" name="2 İçerik Yer Tutucusu"/>
          <p:cNvSpPr>
            <a:spLocks noGrp="1"/>
          </p:cNvSpPr>
          <p:nvPr>
            <p:ph idx="1"/>
          </p:nvPr>
        </p:nvSpPr>
        <p:spPr>
          <a:xfrm>
            <a:off x="1914144" y="2273968"/>
            <a:ext cx="9142877" cy="3585411"/>
          </a:xfrm>
        </p:spPr>
        <p:txBody>
          <a:bodyPr/>
          <a:lstStyle/>
          <a:p>
            <a:r>
              <a:rPr lang="tr-TR" sz="2400" b="1" dirty="0" smtClean="0"/>
              <a:t>Sorunlu katılımcılar</a:t>
            </a:r>
            <a:endParaRPr lang="tr-TR" sz="2400" dirty="0" smtClean="0"/>
          </a:p>
          <a:p>
            <a:pPr>
              <a:buFont typeface="Arial" pitchFamily="34" charset="0"/>
              <a:buNone/>
            </a:pPr>
            <a:r>
              <a:rPr lang="tr-TR" sz="2400" dirty="0" smtClean="0"/>
              <a:t>   Kimi zaman yetişkin öğrenme ortamlarında “sorunlu” olarak tanımlanabilecek katılımcılara rastlamak mümkündür.  Bu tür katılımcılar olumsuz tepki gösteren, tartışma çıkaran, şikayet eden, eğiticinin açığını arayan, bilgiçlik taslayan, sınıf içi tartışmayı tekeli altına almak isteyen katılımcılardır.  Kontrol altına alınmaz ise olumlu öğrenme atmosferini bozarlar.</a:t>
            </a:r>
          </a:p>
          <a:p>
            <a:endParaRPr lang="tr-TR"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14144" y="1227220"/>
            <a:ext cx="9997440" cy="1106905"/>
          </a:xfrm>
        </p:spPr>
        <p:txBody>
          <a:bodyPr rtlCol="0">
            <a:normAutofit fontScale="90000"/>
          </a:bodyPr>
          <a:lstStyle/>
          <a:p>
            <a:pPr algn="ctr" fontAlgn="auto">
              <a:spcAft>
                <a:spcPts val="0"/>
              </a:spcAft>
              <a:defRPr/>
            </a:pPr>
            <a:r>
              <a:rPr lang="tr-TR" b="1" dirty="0"/>
              <a:t/>
            </a:r>
            <a:br>
              <a:rPr lang="tr-TR" b="1" dirty="0"/>
            </a:br>
            <a:r>
              <a:rPr lang="tr-TR" b="1" dirty="0" smtClean="0"/>
              <a:t/>
            </a:r>
            <a:br>
              <a:rPr lang="tr-TR" b="1" dirty="0" smtClean="0"/>
            </a:br>
            <a:r>
              <a:rPr lang="tr-TR" sz="4400" b="1" dirty="0" smtClean="0">
                <a:effectLst/>
              </a:rPr>
              <a:t>KATILMA ENGELLERİ</a:t>
            </a:r>
            <a:r>
              <a:rPr lang="tr-TR" b="1" dirty="0" smtClean="0"/>
              <a:t/>
            </a:r>
            <a:br>
              <a:rPr lang="tr-TR" b="1" dirty="0" smtClean="0"/>
            </a:br>
            <a:r>
              <a:rPr lang="tr-TR" dirty="0">
                <a:latin typeface="+mn-lt"/>
              </a:rPr>
              <a:t/>
            </a:r>
            <a:br>
              <a:rPr lang="tr-TR" dirty="0">
                <a:latin typeface="+mn-lt"/>
              </a:rPr>
            </a:br>
            <a:endParaRPr lang="tr-TR" dirty="0">
              <a:latin typeface="+mn-lt"/>
            </a:endParaRPr>
          </a:p>
        </p:txBody>
      </p:sp>
      <p:sp>
        <p:nvSpPr>
          <p:cNvPr id="9219" name="İçerik Yer Tutucusu 2"/>
          <p:cNvSpPr>
            <a:spLocks noGrp="1"/>
          </p:cNvSpPr>
          <p:nvPr>
            <p:ph idx="1"/>
          </p:nvPr>
        </p:nvSpPr>
        <p:spPr>
          <a:xfrm>
            <a:off x="1914144" y="2430379"/>
            <a:ext cx="9997440" cy="3344780"/>
          </a:xfrm>
        </p:spPr>
        <p:txBody>
          <a:bodyPr>
            <a:normAutofit/>
          </a:bodyPr>
          <a:lstStyle/>
          <a:p>
            <a:pPr>
              <a:buNone/>
            </a:pPr>
            <a:r>
              <a:rPr lang="tr-TR" sz="2400" b="1" dirty="0" smtClean="0"/>
              <a:t>Durumsal Engeller </a:t>
            </a:r>
          </a:p>
          <a:p>
            <a:r>
              <a:rPr lang="tr-TR" sz="2400" dirty="0" smtClean="0"/>
              <a:t>Coğrafi yerleşim engelleri</a:t>
            </a:r>
          </a:p>
          <a:p>
            <a:r>
              <a:rPr lang="tr-TR" sz="2400" dirty="0" smtClean="0"/>
              <a:t>Kursa ulaşım güçlükleri </a:t>
            </a:r>
          </a:p>
          <a:p>
            <a:r>
              <a:rPr lang="tr-TR" sz="2400" dirty="0" smtClean="0"/>
              <a:t>Ailevi sorumlulukların katılmayı güçleştirmesi vb.</a:t>
            </a:r>
          </a:p>
          <a:p>
            <a:endParaRPr lang="tr-TR" sz="2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14144" y="1191126"/>
            <a:ext cx="9997440" cy="1106906"/>
          </a:xfrm>
        </p:spPr>
        <p:txBody>
          <a:bodyPr rtlCol="0">
            <a:normAutofit fontScale="90000"/>
          </a:bodyPr>
          <a:lstStyle/>
          <a:p>
            <a:pPr algn="ctr" fontAlgn="auto">
              <a:spcAft>
                <a:spcPts val="0"/>
              </a:spcAft>
              <a:defRPr/>
            </a:pPr>
            <a:r>
              <a:rPr lang="tr-TR" b="1" dirty="0" smtClean="0">
                <a:latin typeface="+mn-lt"/>
              </a:rPr>
              <a:t/>
            </a:r>
            <a:br>
              <a:rPr lang="tr-TR" b="1" dirty="0" smtClean="0">
                <a:latin typeface="+mn-lt"/>
              </a:rPr>
            </a:br>
            <a:r>
              <a:rPr lang="tr-TR" b="1" dirty="0" smtClean="0">
                <a:latin typeface="+mn-lt"/>
              </a:rPr>
              <a:t/>
            </a:r>
            <a:br>
              <a:rPr lang="tr-TR" b="1" dirty="0" smtClean="0">
                <a:latin typeface="+mn-lt"/>
              </a:rPr>
            </a:br>
            <a:r>
              <a:rPr lang="tr-TR" sz="4400" b="1" dirty="0" smtClean="0">
                <a:effectLst/>
                <a:latin typeface="+mn-lt"/>
              </a:rPr>
              <a:t>KATILMA ENGELLERİ</a:t>
            </a:r>
            <a:r>
              <a:rPr lang="tr-TR" b="1" dirty="0">
                <a:latin typeface="+mn-lt"/>
              </a:rPr>
              <a:t/>
            </a:r>
            <a:br>
              <a:rPr lang="tr-TR" b="1" dirty="0">
                <a:latin typeface="+mn-lt"/>
              </a:rPr>
            </a:br>
            <a:r>
              <a:rPr lang="tr-TR" dirty="0">
                <a:latin typeface="+mn-lt"/>
              </a:rPr>
              <a:t/>
            </a:r>
            <a:br>
              <a:rPr lang="tr-TR" dirty="0">
                <a:latin typeface="+mn-lt"/>
              </a:rPr>
            </a:br>
            <a:endParaRPr lang="tr-TR" dirty="0">
              <a:latin typeface="+mn-lt"/>
            </a:endParaRPr>
          </a:p>
        </p:txBody>
      </p:sp>
      <p:sp>
        <p:nvSpPr>
          <p:cNvPr id="10243" name="İçerik Yer Tutucusu 2"/>
          <p:cNvSpPr>
            <a:spLocks noGrp="1"/>
          </p:cNvSpPr>
          <p:nvPr>
            <p:ph idx="1"/>
          </p:nvPr>
        </p:nvSpPr>
        <p:spPr>
          <a:xfrm>
            <a:off x="1914144" y="2334127"/>
            <a:ext cx="9997440" cy="3152274"/>
          </a:xfrm>
        </p:spPr>
        <p:txBody>
          <a:bodyPr/>
          <a:lstStyle/>
          <a:p>
            <a:pPr>
              <a:buNone/>
            </a:pPr>
            <a:r>
              <a:rPr lang="tr-TR" sz="2400" b="1" dirty="0" smtClean="0"/>
              <a:t>Kurumsal Engeller </a:t>
            </a:r>
          </a:p>
          <a:p>
            <a:r>
              <a:rPr lang="tr-TR" sz="2400" dirty="0" smtClean="0"/>
              <a:t>Kurumsal Politikalar</a:t>
            </a:r>
          </a:p>
          <a:p>
            <a:r>
              <a:rPr lang="tr-TR" sz="2400" dirty="0" smtClean="0"/>
              <a:t>Uygun olmayan program saatleri</a:t>
            </a:r>
          </a:p>
          <a:p>
            <a:r>
              <a:rPr lang="tr-TR" sz="2400" dirty="0" smtClean="0"/>
              <a:t>Çekici olmayan programlar vb.</a:t>
            </a:r>
          </a:p>
          <a:p>
            <a:endParaRPr lang="tr-TR"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14144" y="1191126"/>
            <a:ext cx="9997440" cy="962526"/>
          </a:xfrm>
        </p:spPr>
        <p:txBody>
          <a:bodyPr rtlCol="0">
            <a:normAutofit fontScale="90000"/>
          </a:bodyPr>
          <a:lstStyle/>
          <a:p>
            <a:pPr algn="ctr" fontAlgn="auto">
              <a:spcAft>
                <a:spcPts val="0"/>
              </a:spcAft>
              <a:defRPr/>
            </a:pPr>
            <a:r>
              <a:rPr lang="tr-TR" b="1" dirty="0"/>
              <a:t/>
            </a:r>
            <a:br>
              <a:rPr lang="tr-TR" b="1" dirty="0"/>
            </a:br>
            <a:r>
              <a:rPr lang="tr-TR" b="1" dirty="0" smtClean="0"/>
              <a:t/>
            </a:r>
            <a:br>
              <a:rPr lang="tr-TR" b="1" dirty="0" smtClean="0"/>
            </a:br>
            <a:r>
              <a:rPr lang="tr-TR" sz="4400" b="1" dirty="0" smtClean="0">
                <a:effectLst/>
              </a:rPr>
              <a:t>KATILMA ENGELLERİ</a:t>
            </a:r>
            <a:r>
              <a:rPr lang="tr-TR" b="1" dirty="0"/>
              <a:t/>
            </a:r>
            <a:br>
              <a:rPr lang="tr-TR" b="1" dirty="0"/>
            </a:br>
            <a:r>
              <a:rPr lang="tr-TR" dirty="0"/>
              <a:t/>
            </a:r>
            <a:br>
              <a:rPr lang="tr-TR" dirty="0"/>
            </a:br>
            <a:endParaRPr lang="tr-TR" dirty="0"/>
          </a:p>
        </p:txBody>
      </p:sp>
      <p:sp>
        <p:nvSpPr>
          <p:cNvPr id="11267" name="İçerik Yer Tutucusu 2"/>
          <p:cNvSpPr>
            <a:spLocks noGrp="1"/>
          </p:cNvSpPr>
          <p:nvPr>
            <p:ph idx="1"/>
          </p:nvPr>
        </p:nvSpPr>
        <p:spPr>
          <a:xfrm>
            <a:off x="1914144" y="2189746"/>
            <a:ext cx="9997440" cy="4058653"/>
          </a:xfrm>
        </p:spPr>
        <p:txBody>
          <a:bodyPr/>
          <a:lstStyle/>
          <a:p>
            <a:pPr>
              <a:buNone/>
            </a:pPr>
            <a:r>
              <a:rPr lang="tr-TR" sz="2400" b="1" dirty="0" smtClean="0"/>
              <a:t>Psikolojik Engeller </a:t>
            </a:r>
          </a:p>
          <a:p>
            <a:r>
              <a:rPr lang="tr-TR" sz="2400" dirty="0" smtClean="0"/>
              <a:t>Eğitime katılmaya karşı olumsuz tutumlar inançlar, değerler</a:t>
            </a:r>
          </a:p>
          <a:p>
            <a:r>
              <a:rPr lang="tr-TR" sz="2400" dirty="0" smtClean="0"/>
              <a:t>İlgi duymama</a:t>
            </a:r>
          </a:p>
          <a:p>
            <a:r>
              <a:rPr lang="tr-TR" sz="2400" dirty="0" smtClean="0"/>
              <a:t>Öğrenme için yaşının geç olduğunu düşünme</a:t>
            </a:r>
          </a:p>
          <a:p>
            <a:r>
              <a:rPr lang="tr-TR" sz="2400" dirty="0" smtClean="0"/>
              <a:t>Çalışmaktan hoşlanmama</a:t>
            </a:r>
          </a:p>
          <a:p>
            <a:r>
              <a:rPr lang="tr-TR" sz="2400" dirty="0" smtClean="0"/>
              <a:t>Olumsuz okul deneyimleri vb.</a:t>
            </a:r>
          </a:p>
          <a:p>
            <a:endParaRPr lang="tr-TR"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19</TotalTime>
  <Words>318</Words>
  <Application>Microsoft Office PowerPoint</Application>
  <PresentationFormat>Geniş ekran</PresentationFormat>
  <Paragraphs>40</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Gill Sans MT</vt:lpstr>
      <vt:lpstr>Verdana</vt:lpstr>
      <vt:lpstr>Wingdings 2</vt:lpstr>
      <vt:lpstr>Gündönümü</vt:lpstr>
      <vt:lpstr> Öğrenme Engelleri </vt:lpstr>
      <vt:lpstr>  Öğrenme Engelleri </vt:lpstr>
      <vt:lpstr>  Öğrenme Engelleri </vt:lpstr>
      <vt:lpstr>  Öğrenme Engelleri </vt:lpstr>
      <vt:lpstr> Öğrenme Engelleri </vt:lpstr>
      <vt:lpstr> Öğrenme Engelleri </vt:lpstr>
      <vt:lpstr>  KATILMA ENGELLERİ  </vt:lpstr>
      <vt:lpstr>  KATILMA ENGELLERİ  </vt:lpstr>
      <vt:lpstr>  KATILMA ENGELLERİ  </vt:lpstr>
      <vt:lpstr>  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KATILMA ENGELLERİ</dc:title>
  <dc:creator>SAMET</dc:creator>
  <cp:lastModifiedBy>Windows Kullanıcısı</cp:lastModifiedBy>
  <cp:revision>9</cp:revision>
  <dcterms:created xsi:type="dcterms:W3CDTF">2018-03-26T08:06:23Z</dcterms:created>
  <dcterms:modified xsi:type="dcterms:W3CDTF">2019-03-21T06:56:32Z</dcterms:modified>
</cp:coreProperties>
</file>