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ABD&amp;stick=H4sIAAAAAAAAAOPgE-LSz9U3SMpNLjZOUeIEsS2TzcsNtMyyk6300zJzcsGEVWZeZklmYo5CSUZqYklRZjKQWZSanpmfB2bkpCYWpyqkJJakLmJldnRy2cHKCADTxIpZWgAAAA&amp;sa=X&amp;ved=2ahUKEwjn15KEmv_nAhUkRhUIHcstAkgQmxMoATAfegQIDhAD" TargetMode="External"/><Relationship Id="rId7" Type="http://schemas.openxmlformats.org/officeDocument/2006/relationships/hyperlink" Target="https://www.google.com/search?q=do%C4%9Falgaz%C3%BClke+josh+fox&amp;stick=H4sIAAAAAAAAAOPgE-LSz9U3SMpNLjZOUQKzLY1TTC0qtRQyyq30k_NzclKTSzLz8_TTMnNyi63yEouKEktSUxSSKhexiqfkH5mfmJOeWHV4T052qkJWfnGGQlp-xQ5WRgDe1B21WQAAAA&amp;sa=X&amp;ved=2ahUKEwjn15KEmv_nAhUkRhUIHcstAkgQmxMoATAhegQIEBAD" TargetMode="External"/><Relationship Id="rId2" Type="http://schemas.openxmlformats.org/officeDocument/2006/relationships/hyperlink" Target="https://www.google.com/search?q=do%C4%9Falgaz%C3%BClke+2010+yay%C4%B1n+tarihi&amp;stick=H4sIAAAAAAAAAOPgE-LSz9U3SMpNLjZO0TLLTrbST8vMyQUTVpl5mSWZiTkKJRmpiSVFmclAZlFqemZ-HpiRk5pYnKqQkliSuohVMSX_yPzEnPTEqsN7crJTFYwMDA0UKhMrj2zMUyhJLMrMyAQA5yWZp2oAAAA&amp;sa=X&amp;ved=2ahUKEwjn15KEmv_nAhUkRhUIHcstAkgQ6BMoADAfegQIDhA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q=do%C4%9Falgaz%C3%BClke+2010+anlatan&amp;stick=H4sIAAAAAAAAAOPgE-LSz9U3SMpNLjZO0VLIKLfST87PyUlNLsnMz9NPy8zJLbbKSywqSixJTVFIqlzEKp2Sf2R-Yk56YtXhPTnZqQpGBoYGCol5OYkliXkAcXablk4AAAA&amp;sa=X&amp;ved=2ahUKEwjn15KEmv_nAhUkRhUIHcstAkgQ6BMoADAhegQIEBAC" TargetMode="External"/><Relationship Id="rId5" Type="http://schemas.openxmlformats.org/officeDocument/2006/relationships/hyperlink" Target="https://www.google.com/search?q=do%C4%9Falgaz%C3%BClke+josh+fox&amp;stick=H4sIAAAAAAAAAOPgE-LSz9U3SMpNLjZOUQKzLY1TTC0qtcSyk6300zJzcsGEVUpmUWpySX7RIlbxlPwj8xNz0hOrDu_JyU5VyMovzlBIy6_YwcoIAOZQi-tPAAAA&amp;sa=X&amp;ved=2ahUKEwjn15KEmv_nAhUkRhUIHcstAkgQmxMoATAgegQIDxAD" TargetMode="External"/><Relationship Id="rId4" Type="http://schemas.openxmlformats.org/officeDocument/2006/relationships/hyperlink" Target="https://www.google.com/search?q=do%C4%9Falgaz%C3%BClke+2010+y%C3%B6netmen&amp;stick=H4sIAAAAAAAAAOPgE-LSz9U3SMpNLjZO0RLLTrbST8vMyQUTVimZRanJJflFi1hlU_KPzE_MSU-sOrwnJztVwcjA0ECh8vC2vNSS3NQ8AF8OEcFGAAAA&amp;sa=X&amp;ved=2ahUKEwjn15KEmv_nAhUkRhUIHcstAkgQ6BMoADAgegQIDxAC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Çevre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tr-TR" sz="6000" dirty="0">
                <a:solidFill>
                  <a:srgbClr val="FFFFFF"/>
                </a:solidFill>
              </a:rPr>
              <a:t>S</a:t>
            </a:r>
            <a:r>
              <a:rPr lang="en-US" sz="6000" dirty="0" err="1">
                <a:solidFill>
                  <a:srgbClr val="FFFFFF"/>
                </a:solidFill>
              </a:rPr>
              <a:t>osyolojisi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 dirty="0">
                <a:solidFill>
                  <a:srgbClr val="FFFFFF"/>
                </a:solidFill>
              </a:rPr>
              <a:t>Belgesel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476486-1AD1-4E25-A9D1-FE00BB054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dirty="0"/>
              <a:t>GASLAND</a:t>
            </a:r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04E2E0-303E-4574-8806-36DA14F6E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3200" b="1" dirty="0">
              <a:hlinkClick r:id="rId2"/>
            </a:endParaRPr>
          </a:p>
          <a:p>
            <a:endParaRPr lang="tr-TR" sz="3200" b="1" dirty="0">
              <a:hlinkClick r:id="rId2"/>
            </a:endParaRPr>
          </a:p>
          <a:p>
            <a:r>
              <a:rPr lang="tr-TR" sz="3200" b="1" dirty="0">
                <a:hlinkClick r:id="rId2"/>
              </a:rPr>
              <a:t>Yayın tarihi</a:t>
            </a:r>
            <a:r>
              <a:rPr lang="tr-TR" sz="3200" b="1" dirty="0"/>
              <a:t>: </a:t>
            </a:r>
            <a:r>
              <a:rPr lang="tr-TR" sz="3200" dirty="0"/>
              <a:t>15 Eylül 2010 (</a:t>
            </a:r>
            <a:r>
              <a:rPr lang="tr-TR" sz="3200" dirty="0">
                <a:hlinkClick r:id="rId3"/>
              </a:rPr>
              <a:t>ABD</a:t>
            </a:r>
            <a:r>
              <a:rPr lang="tr-TR" sz="3200" dirty="0"/>
              <a:t>)</a:t>
            </a:r>
          </a:p>
          <a:p>
            <a:r>
              <a:rPr lang="tr-TR" sz="3200" b="1" u="sng" dirty="0">
                <a:hlinkClick r:id="rId4"/>
              </a:rPr>
              <a:t>Yönetmen</a:t>
            </a:r>
            <a:r>
              <a:rPr lang="tr-TR" sz="3200" b="1" dirty="0"/>
              <a:t>: </a:t>
            </a:r>
            <a:r>
              <a:rPr lang="tr-TR" sz="3200" dirty="0" err="1">
                <a:hlinkClick r:id="rId5"/>
              </a:rPr>
              <a:t>Josh</a:t>
            </a:r>
            <a:r>
              <a:rPr lang="tr-TR" sz="3200" dirty="0">
                <a:hlinkClick r:id="rId5"/>
              </a:rPr>
              <a:t> </a:t>
            </a:r>
            <a:r>
              <a:rPr lang="tr-TR" sz="3200" dirty="0" err="1">
                <a:hlinkClick r:id="rId5"/>
              </a:rPr>
              <a:t>Fox</a:t>
            </a:r>
            <a:endParaRPr lang="tr-TR" sz="3200" dirty="0"/>
          </a:p>
          <a:p>
            <a:r>
              <a:rPr lang="tr-TR" sz="3200" b="1" dirty="0">
                <a:hlinkClick r:id="rId6"/>
              </a:rPr>
              <a:t>Anlatan</a:t>
            </a:r>
            <a:r>
              <a:rPr lang="tr-TR" sz="3200" b="1" dirty="0"/>
              <a:t>: </a:t>
            </a:r>
            <a:r>
              <a:rPr lang="tr-TR" sz="3200" dirty="0" err="1">
                <a:hlinkClick r:id="rId7"/>
              </a:rPr>
              <a:t>Josh</a:t>
            </a:r>
            <a:r>
              <a:rPr lang="tr-TR" sz="3200" dirty="0">
                <a:hlinkClick r:id="rId7"/>
              </a:rPr>
              <a:t> </a:t>
            </a:r>
            <a:r>
              <a:rPr lang="tr-TR" sz="3200" dirty="0" err="1">
                <a:hlinkClick r:id="rId7"/>
              </a:rPr>
              <a:t>Fox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9822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24F969-D1E6-4560-86A0-2C62CFA8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GASLAND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E4EA1-1991-4959-AA84-8744ED7D8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/>
          </a:p>
          <a:p>
            <a:endParaRPr lang="tr-TR" sz="3600" dirty="0"/>
          </a:p>
          <a:p>
            <a:r>
              <a:rPr lang="tr-TR" sz="3600" dirty="0" err="1"/>
              <a:t>Gasland</a:t>
            </a:r>
            <a:r>
              <a:rPr lang="tr-TR" sz="3600" dirty="0"/>
              <a:t>, </a:t>
            </a:r>
            <a:r>
              <a:rPr lang="tr-TR" sz="3600" dirty="0" err="1"/>
              <a:t>Josh</a:t>
            </a:r>
            <a:r>
              <a:rPr lang="tr-TR" sz="3600" dirty="0"/>
              <a:t> </a:t>
            </a:r>
            <a:r>
              <a:rPr lang="tr-TR" sz="3600" dirty="0" err="1"/>
              <a:t>Fox</a:t>
            </a:r>
            <a:r>
              <a:rPr lang="tr-TR" sz="3600" dirty="0"/>
              <a:t> tarafından yazılmış ve yönetilen bir belgesel.</a:t>
            </a:r>
          </a:p>
          <a:p>
            <a:r>
              <a:rPr lang="tr-TR" sz="3600" dirty="0"/>
              <a:t>Doğalgaz sondajının çevreye verdiği zaralar belgeselde inceleniyor.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12589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2F4FE4-10F6-4757-8588-5536E051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GASLAND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2E446B-69AE-4536-B34D-4937ED110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Amaç:</a:t>
            </a:r>
          </a:p>
          <a:p>
            <a:pPr marL="0" indent="0">
              <a:buNone/>
            </a:pPr>
            <a:r>
              <a:rPr lang="tr-TR" sz="3600" dirty="0"/>
              <a:t>Belgeselin çevre sosyolojisi dersinde tartışılan konular çerçevesinde genel bir değerlendirmesinin yapılması planlanmaktadır.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048767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FBF634-B91C-4D5D-BCEC-D774C3BAA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FE74AF-5D31-4DB1-BDDF-9689BF9B8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/>
              <a:t>Belgesel değerlendirmesi 10 puandır. 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52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63</Words>
  <Application>Microsoft Office PowerPoint</Application>
  <PresentationFormat>Geniş ekran</PresentationFormat>
  <Paragraphs>17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Çevre Sosyolojisi</vt:lpstr>
      <vt:lpstr>GASLAND </vt:lpstr>
      <vt:lpstr>GASLAND </vt:lpstr>
      <vt:lpstr>GASLAND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Eros</dc:creator>
  <cp:lastModifiedBy>Eros</cp:lastModifiedBy>
  <cp:revision>16</cp:revision>
  <dcterms:created xsi:type="dcterms:W3CDTF">2020-02-22T17:21:01Z</dcterms:created>
  <dcterms:modified xsi:type="dcterms:W3CDTF">2020-03-03T21:55:04Z</dcterms:modified>
</cp:coreProperties>
</file>