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030648-68E1-4838-A462-F2EA771CA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B254B5A-50F7-4F1B-A019-64A8BF616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CF86B8-DA3A-4C53-9431-9F8AD25DE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CAD8D9-488D-4A40-B311-86448C42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B76C7C-740C-4D17-A8C3-BAD14E3F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0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9DE809-1E6E-4AE2-AB56-7AF2C9E28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4DA3455-E007-48BF-8FD0-FF99AEE89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5FC5F1-7116-44B5-AA94-E9055C651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23A341-D2F7-4F67-9DB5-218936C7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1785E6-A84D-4C23-BE0E-63E659C0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6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3A9F561-602E-44EB-A477-13E254CD0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66BAD9-06D5-4596-8997-2788E27D4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28DA95-3F55-4367-97AD-17455CFC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BF2441-B7C9-414B-8759-6446CDDD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123507-A029-4AED-B55E-2B2EDD7B2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C5BD26-427C-4BA6-A49F-6384018C3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02A611-1BAE-4BE8-9122-0EC2D01AC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576264-D992-41DB-A6B3-F891F0147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9CF8A4-40BD-4E8F-93D4-FD0EB6B3C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F7E28F-56E2-4025-AAC3-45EE2725A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699D8D-8C0B-4484-B946-A7F2440F3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9386EC-D3CA-4722-8BD4-75065E8DB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37D383-7573-45A8-BA6F-2BE0BD9A5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2780F3-CBC7-4946-A911-852166EFA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F04A08-998C-42CC-899C-5C1AEF656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5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C65235-0B37-43B2-B339-54AC68B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4CB052-E2A1-46F7-B921-16DDB1D91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95479E-8D4F-4F6E-AA78-44CB72FE0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562E5C-D9A9-4E12-9E40-B263FCD34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66CF9AE-0A2D-4A3B-A18E-DC9C7410A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6A9F952-B3F5-40EE-81D1-7D7BA82C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716682-E450-4073-BB64-E661CF7F4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91B677E-710A-4694-80AA-CC4412F40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B1DAE4A-A5CD-47A0-A92A-51FD23B33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49FC838-BC87-4A27-82C1-1F430B433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2FF22E-E45D-42B3-898B-C617432FDF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8226CF6-A73B-482F-A3E7-8E35E4DF3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75EAFAF-5AD4-4887-9CB1-73C6CCC7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8585744-6CEB-46E6-AF80-9866E721A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0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5350AC-2973-4D83-9A13-D16B44C27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5AF6EE0-48B5-459D-9C77-1EA73327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EC0C9A4-EECE-42EE-9FD9-05969B8BC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A8D959E-0479-46B3-8B94-A819955E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9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D39A127-2BCC-49F6-BD62-5D6849699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9F0966D-203A-4524-9838-016F0F710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505FECB-95AE-4DE9-B671-C1315EE1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2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5FFA4C-4EF9-4490-A919-24972597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FB08D7-0A9F-4C5F-B14A-4B8B4B5A1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0B3CCB8-709A-45BA-9F10-A9B384F1C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E357314-AE25-4CBE-9CEA-70D968026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7140F3-1321-4636-9249-DBE4C638A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A94EE5-7686-4A08-98B8-37D589A45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8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46EDA7-79A7-4042-AE89-19759620D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0AEA55F-874B-41C1-910F-6D63809AF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5CE9C2-144E-4B84-B72F-F12145EF9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0492E0-5AAB-430E-9092-B218439B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063876-4686-4D6D-B9E1-11D9D38A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E6D1F41-128D-4AAC-87BA-C2CB9EDFE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BE3DEFC-ABF1-490F-B317-2CC0788D4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42B85EE-70E1-4E86-93EE-DBA498AAF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BB4B80-7ED6-41F7-8FE1-11E8340A0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3F4004-2F74-45FB-A0E6-A1E8826E3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7D7253-CE4F-4F92-A19C-846840DC6A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ABD&amp;stick=H4sIAAAAAAAAAOPgE-LSz9U3SMpNLjZOUeIEsS2TzcsNtMyyk6300zJzcsGEVWZeZklmYo5CSUZqYklRZjKQWZSanpmfB2bkpCYWpyqkJJakLmJldnRy2cHKCADTxIpZWgAAAA&amp;sa=X&amp;ved=2ahUKEwjn15KEmv_nAhUkRhUIHcstAkgQmxMoATAfegQIDhAD" TargetMode="External"/><Relationship Id="rId7" Type="http://schemas.openxmlformats.org/officeDocument/2006/relationships/hyperlink" Target="https://www.google.com/search?q=do%C4%9Falgaz%C3%BClke+josh+fox&amp;stick=H4sIAAAAAAAAAOPgE-LSz9U3SMpNLjZOUQKzLY1TTC0qtRQyyq30k_NzclKTSzLz8_TTMnNyi63yEouKEktSUxSSKhexiqfkH5mfmJOeWHV4T052qkJWfnGGQlp-xQ5WRgDe1B21WQAAAA&amp;sa=X&amp;ved=2ahUKEwjn15KEmv_nAhUkRhUIHcstAkgQmxMoATAhegQIEBAD" TargetMode="External"/><Relationship Id="rId2" Type="http://schemas.openxmlformats.org/officeDocument/2006/relationships/hyperlink" Target="https://www.google.com/search?q=do%C4%9Falgaz%C3%BClke+2010+yay%C4%B1n+tarihi&amp;stick=H4sIAAAAAAAAAOPgE-LSz9U3SMpNLjZO0TLLTrbST8vMyQUTVpl5mSWZiTkKJRmpiSVFmclAZlFqemZ-HpiRk5pYnKqQkliSuohVMSX_yPzEnPTEqsN7crJTFYwMDA0UKhMrj2zMUyhJLMrMyAQA5yWZp2oAAAA&amp;sa=X&amp;ved=2ahUKEwjn15KEmv_nAhUkRhUIHcstAkgQ6BMoADAfegQIDhA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search?q=do%C4%9Falgaz%C3%BClke+2010+anlatan&amp;stick=H4sIAAAAAAAAAOPgE-LSz9U3SMpNLjZO0VLIKLfST87PyUlNLsnMz9NPy8zJLbbKSywqSixJTVFIqlzEKp2Sf2R-Yk56YtXhPTnZqQpGBoYGCol5OYkliXkAcXablk4AAAA&amp;sa=X&amp;ved=2ahUKEwjn15KEmv_nAhUkRhUIHcstAkgQ6BMoADAhegQIEBAC" TargetMode="External"/><Relationship Id="rId5" Type="http://schemas.openxmlformats.org/officeDocument/2006/relationships/hyperlink" Target="https://www.google.com/search?q=do%C4%9Falgaz%C3%BClke+josh+fox&amp;stick=H4sIAAAAAAAAAOPgE-LSz9U3SMpNLjZOUQKzLY1TTC0qtcSyk6300zJzcsGEVUpmUWpySX7RIlbxlPwj8xNz0hOrDu_JyU5VyMovzlBIy6_YwcoIAOZQi-tPAAAA&amp;sa=X&amp;ved=2ahUKEwjn15KEmv_nAhUkRhUIHcstAkgQmxMoATAgegQIDxAD" TargetMode="External"/><Relationship Id="rId4" Type="http://schemas.openxmlformats.org/officeDocument/2006/relationships/hyperlink" Target="https://www.google.com/search?q=do%C4%9Falgaz%C3%BClke+2010+y%C3%B6netmen&amp;stick=H4sIAAAAAAAAAOPgE-LSz9U3SMpNLjZO0RLLTrbST8vMyQUTVimZRanJJflFi1hlU_KPzE_MSU-sOrwnJztVwcjA0ECh8vC2vNSS3NQ8AF8OEcFGAAAA&amp;sa=X&amp;ved=2ahUKEwjn15KEmv_nAhUkRhUIHcstAkgQ6BMoADAgegQIDxAC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EB2242-8C78-4D3E-8AFC-66CCF05D23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321" b="14409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8383231E-EC7D-4725-A6BF-BBD2C6F1F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 err="1">
                <a:solidFill>
                  <a:srgbClr val="FFFFFF"/>
                </a:solidFill>
              </a:rPr>
              <a:t>Çevre</a:t>
            </a:r>
            <a:r>
              <a:rPr lang="en-US" sz="6000" dirty="0">
                <a:solidFill>
                  <a:srgbClr val="FFFFFF"/>
                </a:solidFill>
              </a:rPr>
              <a:t> </a:t>
            </a:r>
            <a:r>
              <a:rPr lang="tr-TR" sz="6000" dirty="0">
                <a:solidFill>
                  <a:srgbClr val="FFFFFF"/>
                </a:solidFill>
              </a:rPr>
              <a:t>S</a:t>
            </a:r>
            <a:r>
              <a:rPr lang="en-US" sz="6000" dirty="0" err="1">
                <a:solidFill>
                  <a:srgbClr val="FFFFFF"/>
                </a:solidFill>
              </a:rPr>
              <a:t>osyolojisi</a:t>
            </a: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BCF9AC1-72AA-4927-B89F-589C82D0D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tr-TR" sz="2400" dirty="0">
                <a:solidFill>
                  <a:srgbClr val="FFFFFF"/>
                </a:solidFill>
              </a:rPr>
              <a:t>Belgesel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51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476486-1AD1-4E25-A9D1-FE00BB054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/>
              <a:t>GASLAND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04E2E0-303E-4574-8806-36DA14F6E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3200" b="1" dirty="0">
              <a:hlinkClick r:id="rId2"/>
            </a:endParaRPr>
          </a:p>
          <a:p>
            <a:endParaRPr lang="tr-TR" sz="3200" b="1" dirty="0">
              <a:hlinkClick r:id="rId2"/>
            </a:endParaRPr>
          </a:p>
          <a:p>
            <a:r>
              <a:rPr lang="tr-TR" sz="3200" b="1" dirty="0">
                <a:hlinkClick r:id="rId2"/>
              </a:rPr>
              <a:t>Yayın tarihi</a:t>
            </a:r>
            <a:r>
              <a:rPr lang="tr-TR" sz="3200" b="1" dirty="0"/>
              <a:t>: </a:t>
            </a:r>
            <a:r>
              <a:rPr lang="tr-TR" sz="3200" dirty="0"/>
              <a:t>15 Eylül 2010 (</a:t>
            </a:r>
            <a:r>
              <a:rPr lang="tr-TR" sz="3200" dirty="0">
                <a:hlinkClick r:id="rId3"/>
              </a:rPr>
              <a:t>ABD</a:t>
            </a:r>
            <a:r>
              <a:rPr lang="tr-TR" sz="3200" dirty="0"/>
              <a:t>)</a:t>
            </a:r>
          </a:p>
          <a:p>
            <a:r>
              <a:rPr lang="tr-TR" sz="3200" b="1" u="sng" dirty="0">
                <a:hlinkClick r:id="rId4"/>
              </a:rPr>
              <a:t>Yönetmen</a:t>
            </a:r>
            <a:r>
              <a:rPr lang="tr-TR" sz="3200" b="1" dirty="0"/>
              <a:t>: </a:t>
            </a:r>
            <a:r>
              <a:rPr lang="tr-TR" sz="3200" dirty="0" err="1">
                <a:hlinkClick r:id="rId5"/>
              </a:rPr>
              <a:t>Josh</a:t>
            </a:r>
            <a:r>
              <a:rPr lang="tr-TR" sz="3200" dirty="0">
                <a:hlinkClick r:id="rId5"/>
              </a:rPr>
              <a:t> </a:t>
            </a:r>
            <a:r>
              <a:rPr lang="tr-TR" sz="3200" dirty="0" err="1">
                <a:hlinkClick r:id="rId5"/>
              </a:rPr>
              <a:t>Fox</a:t>
            </a:r>
            <a:endParaRPr lang="tr-TR" sz="3200" dirty="0"/>
          </a:p>
          <a:p>
            <a:r>
              <a:rPr lang="tr-TR" sz="3200" b="1" dirty="0">
                <a:hlinkClick r:id="rId6"/>
              </a:rPr>
              <a:t>Anlatan</a:t>
            </a:r>
            <a:r>
              <a:rPr lang="tr-TR" sz="3200" b="1" dirty="0"/>
              <a:t>: </a:t>
            </a:r>
            <a:r>
              <a:rPr lang="tr-TR" sz="3200" dirty="0" err="1">
                <a:hlinkClick r:id="rId7"/>
              </a:rPr>
              <a:t>Josh</a:t>
            </a:r>
            <a:r>
              <a:rPr lang="tr-TR" sz="3200" dirty="0">
                <a:hlinkClick r:id="rId7"/>
              </a:rPr>
              <a:t> </a:t>
            </a:r>
            <a:r>
              <a:rPr lang="tr-TR" sz="3200" dirty="0" err="1">
                <a:hlinkClick r:id="rId7"/>
              </a:rPr>
              <a:t>Fox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9822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24F969-D1E6-4560-86A0-2C62CFA88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GASLAND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5E4EA1-1991-4959-AA84-8744ED7D8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/>
          </a:p>
          <a:p>
            <a:endParaRPr lang="tr-TR" sz="3600" dirty="0"/>
          </a:p>
          <a:p>
            <a:r>
              <a:rPr lang="tr-TR" sz="3600" dirty="0" err="1"/>
              <a:t>Gasland</a:t>
            </a:r>
            <a:r>
              <a:rPr lang="tr-TR" sz="3600" dirty="0"/>
              <a:t>, </a:t>
            </a:r>
            <a:r>
              <a:rPr lang="tr-TR" sz="3600" dirty="0" err="1"/>
              <a:t>Josh</a:t>
            </a:r>
            <a:r>
              <a:rPr lang="tr-TR" sz="3600" dirty="0"/>
              <a:t> </a:t>
            </a:r>
            <a:r>
              <a:rPr lang="tr-TR" sz="3600" dirty="0" err="1"/>
              <a:t>Fox</a:t>
            </a:r>
            <a:r>
              <a:rPr lang="tr-TR" sz="3600" dirty="0"/>
              <a:t> tarafından yazılmış ve yönetilen bir belgesel.</a:t>
            </a:r>
          </a:p>
          <a:p>
            <a:r>
              <a:rPr lang="tr-TR" sz="3600" dirty="0"/>
              <a:t>Doğalgaz sondajının çevreye verdiği zaralar belgeselde inceleniyor.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125897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2F4FE4-10F6-4757-8588-5536E0517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GASLAND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2E446B-69AE-4536-B34D-4937ED110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Amaç:</a:t>
            </a:r>
          </a:p>
          <a:p>
            <a:pPr marL="0" indent="0">
              <a:buNone/>
            </a:pPr>
            <a:r>
              <a:rPr lang="tr-TR" sz="3600" dirty="0"/>
              <a:t>Belgeselin çevre sosyolojisi dersinde tartışılan konular çerçevesinde genel bir değerlendirmesinin yapılması planlanmaktadır. </a:t>
            </a:r>
          </a:p>
        </p:txBody>
      </p:sp>
    </p:spTree>
    <p:extLst>
      <p:ext uri="{BB962C8B-B14F-4D97-AF65-F5344CB8AC3E}">
        <p14:creationId xmlns:p14="http://schemas.microsoft.com/office/powerpoint/2010/main" val="2048767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BF634-B91C-4D5D-BCEC-D774C3BAA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FE74AF-5D31-4DB1-BDDF-9689BF9B8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/>
              <a:t>Belgesel değerlendirmesi 10 puandır. </a:t>
            </a:r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052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63</Words>
  <Application>Microsoft Office PowerPoint</Application>
  <PresentationFormat>Geniş ekran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Çevre Sosyolojisi</vt:lpstr>
      <vt:lpstr>GASLAND </vt:lpstr>
      <vt:lpstr>GASLAND </vt:lpstr>
      <vt:lpstr>GASLAND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Eros</dc:creator>
  <cp:lastModifiedBy>Eros</cp:lastModifiedBy>
  <cp:revision>16</cp:revision>
  <dcterms:created xsi:type="dcterms:W3CDTF">2020-02-22T17:21:01Z</dcterms:created>
  <dcterms:modified xsi:type="dcterms:W3CDTF">2020-03-03T21:55:04Z</dcterms:modified>
</cp:coreProperties>
</file>