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76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46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39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34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0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43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57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96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9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26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B737-D0A6-4454-A480-142C1CAF98CF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8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fr.0wikipedia.org/index.php?q=aHR0cHM6Ly9mci53aWtpcGVkaWEub3JnL3dpa2kvVGFyaXFfaWJuX1ppeWF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Le </a:t>
            </a:r>
            <a:br>
              <a:rPr lang="tr-TR" dirty="0" smtClean="0"/>
            </a:br>
            <a:r>
              <a:rPr lang="tr-TR" dirty="0" err="1" smtClean="0"/>
              <a:t>Moyen</a:t>
            </a:r>
            <a:r>
              <a:rPr lang="tr-TR" dirty="0" smtClean="0"/>
              <a:t> Age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67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Un </a:t>
            </a:r>
            <a:r>
              <a:rPr lang="tr-TR" dirty="0" err="1" smtClean="0"/>
              <a:t>château</a:t>
            </a:r>
            <a:r>
              <a:rPr lang="tr-TR" dirty="0" smtClean="0"/>
              <a:t> fort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472608" cy="3888432"/>
          </a:xfrm>
        </p:spPr>
      </p:pic>
    </p:spTree>
    <p:extLst>
      <p:ext uri="{BB962C8B-B14F-4D97-AF65-F5344CB8AC3E}">
        <p14:creationId xmlns:p14="http://schemas.microsoft.com/office/powerpoint/2010/main" val="390135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Peinture</a:t>
            </a:r>
            <a:r>
              <a:rPr lang="tr-TR" dirty="0" smtClean="0"/>
              <a:t> </a:t>
            </a:r>
            <a:r>
              <a:rPr lang="tr-TR" dirty="0" err="1" smtClean="0"/>
              <a:t>du</a:t>
            </a:r>
            <a:r>
              <a:rPr lang="tr-TR" dirty="0" smtClean="0"/>
              <a:t> </a:t>
            </a:r>
            <a:r>
              <a:rPr lang="tr-TR" dirty="0" err="1" smtClean="0"/>
              <a:t>Mon</a:t>
            </a:r>
            <a:r>
              <a:rPr lang="tr-TR" dirty="0" smtClean="0"/>
              <a:t> Age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832648" cy="4032447"/>
          </a:xfrm>
        </p:spPr>
      </p:pic>
    </p:spTree>
    <p:extLst>
      <p:ext uri="{BB962C8B-B14F-4D97-AF65-F5344CB8AC3E}">
        <p14:creationId xmlns:p14="http://schemas.microsoft.com/office/powerpoint/2010/main" val="296236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Peinture</a:t>
            </a:r>
            <a:r>
              <a:rPr lang="tr-TR" dirty="0" smtClean="0"/>
              <a:t> </a:t>
            </a:r>
            <a:r>
              <a:rPr lang="tr-TR" dirty="0" err="1" smtClean="0"/>
              <a:t>du</a:t>
            </a:r>
            <a:r>
              <a:rPr lang="tr-TR" dirty="0" smtClean="0"/>
              <a:t> </a:t>
            </a:r>
            <a:r>
              <a:rPr lang="tr-TR" dirty="0" err="1" smtClean="0"/>
              <a:t>Moyen</a:t>
            </a:r>
            <a:r>
              <a:rPr lang="tr-TR" dirty="0" smtClean="0"/>
              <a:t> Age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400600" cy="4536504"/>
          </a:xfrm>
        </p:spPr>
      </p:pic>
    </p:spTree>
    <p:extLst>
      <p:ext uri="{BB962C8B-B14F-4D97-AF65-F5344CB8AC3E}">
        <p14:creationId xmlns:p14="http://schemas.microsoft.com/office/powerpoint/2010/main" val="131729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Triptique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9" y="1600200"/>
            <a:ext cx="7463101" cy="4525963"/>
          </a:xfrm>
        </p:spPr>
      </p:pic>
    </p:spTree>
    <p:extLst>
      <p:ext uri="{BB962C8B-B14F-4D97-AF65-F5344CB8AC3E}">
        <p14:creationId xmlns:p14="http://schemas.microsoft.com/office/powerpoint/2010/main" val="1386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 </a:t>
            </a:r>
            <a:r>
              <a:rPr lang="tr-TR" dirty="0" err="1" smtClean="0"/>
              <a:t>Serment</a:t>
            </a:r>
            <a:r>
              <a:rPr lang="tr-TR" dirty="0" smtClean="0"/>
              <a:t> de </a:t>
            </a:r>
            <a:r>
              <a:rPr lang="tr-TR" dirty="0" err="1" smtClean="0"/>
              <a:t>Strasbourg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6934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 </a:t>
            </a:r>
            <a:r>
              <a:rPr lang="tr-TR" dirty="0" err="1" smtClean="0"/>
              <a:t>division</a:t>
            </a:r>
            <a:r>
              <a:rPr lang="tr-TR" dirty="0" smtClean="0"/>
              <a:t> de </a:t>
            </a:r>
            <a:r>
              <a:rPr lang="tr-TR" dirty="0" err="1" smtClean="0"/>
              <a:t>l’Empire</a:t>
            </a:r>
            <a:r>
              <a:rPr lang="tr-TR" dirty="0" smtClean="0"/>
              <a:t> </a:t>
            </a:r>
            <a:r>
              <a:rPr lang="tr-TR" dirty="0" err="1" smtClean="0"/>
              <a:t>romain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46" y="1600200"/>
            <a:ext cx="6137107" cy="4525963"/>
          </a:xfrm>
        </p:spPr>
      </p:pic>
    </p:spTree>
    <p:extLst>
      <p:ext uri="{BB962C8B-B14F-4D97-AF65-F5344CB8AC3E}">
        <p14:creationId xmlns:p14="http://schemas.microsoft.com/office/powerpoint/2010/main" val="348577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L’Empire</a:t>
            </a:r>
            <a:r>
              <a:rPr lang="tr-TR" dirty="0" smtClean="0"/>
              <a:t> </a:t>
            </a:r>
            <a:r>
              <a:rPr lang="tr-TR" dirty="0" err="1" smtClean="0"/>
              <a:t>romain</a:t>
            </a:r>
            <a:r>
              <a:rPr lang="tr-TR" dirty="0" smtClean="0"/>
              <a:t> </a:t>
            </a:r>
            <a:r>
              <a:rPr lang="tr-TR" dirty="0" err="1" smtClean="0"/>
              <a:t>d’Orient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08712" cy="4536503"/>
          </a:xfrm>
        </p:spPr>
      </p:pic>
    </p:spTree>
    <p:extLst>
      <p:ext uri="{BB962C8B-B14F-4D97-AF65-F5344CB8AC3E}">
        <p14:creationId xmlns:p14="http://schemas.microsoft.com/office/powerpoint/2010/main" val="326646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err="1" smtClean="0">
                <a:hlinkClick r:id="rId2" tooltip="Tariq ibn Ziyad"/>
              </a:rPr>
              <a:t>Tariq</a:t>
            </a:r>
            <a:r>
              <a:rPr lang="tr-TR" u="sng" dirty="0" smtClean="0">
                <a:hlinkClick r:id="rId2" tooltip="Tariq ibn Ziyad"/>
              </a:rPr>
              <a:t> </a:t>
            </a:r>
            <a:r>
              <a:rPr lang="tr-TR" u="sng" dirty="0" err="1">
                <a:hlinkClick r:id="rId2" tooltip="Tariq ibn Ziyad"/>
              </a:rPr>
              <a:t>ibn</a:t>
            </a:r>
            <a:r>
              <a:rPr lang="tr-TR" u="sng" dirty="0">
                <a:hlinkClick r:id="rId2" tooltip="Tariq ibn Ziyad"/>
              </a:rPr>
              <a:t> </a:t>
            </a:r>
            <a:r>
              <a:rPr lang="tr-TR" u="sng" dirty="0" err="1" smtClean="0">
                <a:hlinkClick r:id="rId2" tooltip="Tariq ibn Ziyad"/>
              </a:rPr>
              <a:t>Ziyad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392488" cy="4032448"/>
          </a:xfrm>
        </p:spPr>
      </p:pic>
    </p:spTree>
    <p:extLst>
      <p:ext uri="{BB962C8B-B14F-4D97-AF65-F5344CB8AC3E}">
        <p14:creationId xmlns:p14="http://schemas.microsoft.com/office/powerpoint/2010/main" val="170218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 </a:t>
            </a:r>
            <a:r>
              <a:rPr lang="tr-TR" dirty="0" err="1" smtClean="0"/>
              <a:t>Bataille</a:t>
            </a:r>
            <a:r>
              <a:rPr lang="tr-TR" dirty="0" smtClean="0"/>
              <a:t> de </a:t>
            </a:r>
            <a:r>
              <a:rPr lang="tr-TR" dirty="0" err="1" smtClean="0"/>
              <a:t>Poitiers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184576" cy="4176463"/>
          </a:xfrm>
        </p:spPr>
      </p:pic>
    </p:spTree>
    <p:extLst>
      <p:ext uri="{BB962C8B-B14F-4D97-AF65-F5344CB8AC3E}">
        <p14:creationId xmlns:p14="http://schemas.microsoft.com/office/powerpoint/2010/main" val="140464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 </a:t>
            </a:r>
            <a:r>
              <a:rPr lang="tr-TR" dirty="0" err="1" smtClean="0"/>
              <a:t>Nom</a:t>
            </a:r>
            <a:r>
              <a:rPr lang="tr-TR" dirty="0" smtClean="0"/>
              <a:t> de la </a:t>
            </a:r>
            <a:r>
              <a:rPr lang="tr-TR" dirty="0" err="1" smtClean="0"/>
              <a:t>Rose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3816424" cy="3960440"/>
          </a:xfrm>
        </p:spPr>
      </p:pic>
    </p:spTree>
    <p:extLst>
      <p:ext uri="{BB962C8B-B14F-4D97-AF65-F5344CB8AC3E}">
        <p14:creationId xmlns:p14="http://schemas.microsoft.com/office/powerpoint/2010/main" val="223055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Notre-</a:t>
            </a:r>
            <a:r>
              <a:rPr lang="tr-TR" dirty="0" err="1" smtClean="0"/>
              <a:t>Dame</a:t>
            </a:r>
            <a:r>
              <a:rPr lang="tr-TR" dirty="0" smtClean="0"/>
              <a:t> de Paris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09335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L’intérieur</a:t>
            </a:r>
            <a:r>
              <a:rPr lang="tr-TR" dirty="0" smtClean="0"/>
              <a:t> </a:t>
            </a:r>
            <a:r>
              <a:rPr lang="tr-TR" dirty="0" err="1" smtClean="0"/>
              <a:t>d’une</a:t>
            </a:r>
            <a:r>
              <a:rPr lang="tr-TR" dirty="0" smtClean="0"/>
              <a:t> </a:t>
            </a:r>
            <a:r>
              <a:rPr lang="tr-TR" dirty="0" err="1" smtClean="0"/>
              <a:t>cathédrale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9989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 </a:t>
            </a:r>
            <a:r>
              <a:rPr lang="tr-TR" dirty="0" err="1" smtClean="0"/>
              <a:t>rosace</a:t>
            </a:r>
            <a:r>
              <a:rPr lang="tr-TR" dirty="0" smtClean="0"/>
              <a:t> de Notre-</a:t>
            </a:r>
            <a:r>
              <a:rPr lang="tr-TR" dirty="0" err="1" smtClean="0"/>
              <a:t>Dame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2696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47</Words>
  <Application>Microsoft Office PowerPoint</Application>
  <PresentationFormat>Ekran Gösterisi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Le  Moyen Age</vt:lpstr>
      <vt:lpstr>La division de l’Empire romain</vt:lpstr>
      <vt:lpstr>L’Empire romain d’Orient</vt:lpstr>
      <vt:lpstr>Tariq ibn Ziyad</vt:lpstr>
      <vt:lpstr>La Bataille de Poitiers</vt:lpstr>
      <vt:lpstr>Le Nom de la Rose</vt:lpstr>
      <vt:lpstr>Notre-Dame de Paris</vt:lpstr>
      <vt:lpstr>L’intérieur d’une cathédrale</vt:lpstr>
      <vt:lpstr>La rosace de Notre-Dame</vt:lpstr>
      <vt:lpstr>Un château fort</vt:lpstr>
      <vt:lpstr>Peinture du Mon Age</vt:lpstr>
      <vt:lpstr>Peinture du Moyen Age</vt:lpstr>
      <vt:lpstr>Triptique</vt:lpstr>
      <vt:lpstr>Le Serment de Strasbourg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Moyen Age et Renaissance</dc:title>
  <dc:creator>Arzuhoca</dc:creator>
  <cp:lastModifiedBy>Arzuhoca</cp:lastModifiedBy>
  <cp:revision>6</cp:revision>
  <dcterms:created xsi:type="dcterms:W3CDTF">2017-10-03T09:40:59Z</dcterms:created>
  <dcterms:modified xsi:type="dcterms:W3CDTF">2017-11-14T12:49:52Z</dcterms:modified>
</cp:coreProperties>
</file>