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1" r:id="rId2"/>
    <p:sldId id="302" r:id="rId3"/>
    <p:sldId id="303" r:id="rId4"/>
    <p:sldId id="413" r:id="rId5"/>
    <p:sldId id="414" r:id="rId6"/>
    <p:sldId id="415" r:id="rId7"/>
    <p:sldId id="267" r:id="rId8"/>
    <p:sldId id="43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4627"/>
  </p:normalViewPr>
  <p:slideViewPr>
    <p:cSldViewPr snapToGrid="0" snapToObjects="1">
      <p:cViewPr varScale="1">
        <p:scale>
          <a:sx n="88" d="100"/>
          <a:sy n="88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14C95C-4754-3846-95C8-95008481E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7718EB0-EBB6-0745-9597-E2FB2A1F6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C25AAB-D505-EC41-85DD-81393A4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EBFD32-0A11-BD4D-8924-7597BC18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3F658-A83A-C44A-8217-74D3A0DB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94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43B8A1-B472-FE4D-8FB5-1E8EF89B0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11FE95-F774-5E40-9E72-852E80005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B85B1C-33B3-1041-9343-9085F693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76EE11-C72A-9E46-AA55-B637FC72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886E5E-2416-D74E-82B6-4BC18EDF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7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C3DEB83-3048-824B-87F3-CB983ED15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A0968B9-DEF9-2A4D-8071-9499EFB1B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68BED-E936-904A-9FFE-F1231B87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1BFD9F-482B-FE42-A75A-AEFB38A8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B3ED22-39DB-1748-ACD5-AF7DF9C7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6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CFC03D-FCB0-844A-9E53-3425BEE6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9F377-5D61-1541-B9C6-866F68559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EF6974-FD1E-F640-995B-37FC156F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624F7-83DC-8343-8F76-7908048C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D5B8EE-78A3-554D-8002-598A2B93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2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542460-34D9-C042-9475-06CAA4C31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79F26A-6C95-E345-A50E-5E32D968E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0AA4CA-EFAC-B44E-87CB-5DA9836C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427EB7-F7FB-5F42-896A-C690DC0C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C1032D-13E9-564C-AA66-961179E7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7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FD3033-A995-B140-99F4-6647AA46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23C8BD-F12E-994A-8420-E1484A9D5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9C3B8E7-3FD6-AE43-A9BB-3ACD3ACF9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54F43B-F002-DC47-9B15-D1E37721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62B01F-5EE0-144A-9420-2EC13266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A97FE9-0E27-C644-BD5E-D95B85B5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67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A7B51F-6459-014D-88A8-F9965928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57EE1-1A52-7A4A-BB10-A101C1E78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EF1D1FB-F5F2-1B4B-89AE-A8229D8E5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B6E7DB9-9ECD-DD49-A60B-7405C0BAB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AC3B65D-CCD6-D04F-A8C8-42BF18577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C76958F-8B84-7345-96B2-4462BB53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E92AECC-4D85-BE44-9A1E-3F23902A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F03560E-0074-6849-8CF3-D3D46CC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949D89-45FC-704E-BD4C-511A1487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63E6B19-20AB-764E-B96C-FFBCFEB7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E2AB5A-0A68-5240-A62E-26CCA923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8CEA738-884B-454E-A1EA-3CF9B13D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62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53116E5-73EA-E84C-B217-02EC9ACA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AD2D85B-6EAB-7A4C-9B63-8862A302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1EFB3F-2742-A24C-8A73-5B359B2E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68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6C408C-7743-5643-B41E-8BE269CA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F2B54B-C020-B64C-8D9F-CF5A5803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2E4D84-FDE6-0F44-A865-72D0098F1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22F66FF-38B6-A849-8B48-716CA7C2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0413AE-8DD1-7340-BC33-54A45BC0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788AC7-D4B6-B344-829C-F4266C5C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3E1BF0-6BE1-334C-B08A-8A7FBA10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D2F01A-2B55-6547-B7F7-FD28D1628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C7B17E4-5D1B-6D49-86D8-E9DBE1F31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E08FF5-4969-0043-A216-63DD0DE1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9261B2-D478-454B-9AA2-802F9058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A4C2C8-2C4E-A24F-8F52-22399FE2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94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339E14B-5062-FC45-AE61-B2D9FC9D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4D358F-AF5F-0440-9A74-511D0F25C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604B8A-6D3A-D042-82C1-8CA0CD9F8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29A09E-6494-0D4A-AF47-2D67E4F06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2D8B45-2B45-2147-9C4D-778AF7950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24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7B18195-1597-3945-B7B8-7066885C9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Kültürü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B82106-8661-8A4C-B60C-7D00E432D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Marka kültürü, markaya değer sağlayan unsurların bir bileşkesidir.</a:t>
            </a:r>
          </a:p>
          <a:p>
            <a:r>
              <a:rPr lang="tr-TR" dirty="0"/>
              <a:t>Marka kültürü, “bir kuruluşun yöneticisi ve çalışanıyla kendi içindeki değerleri markanın dış değerleriyle dengeleme sürecindeki tüm davranışlarının bir sentezidir. ”</a:t>
            </a:r>
          </a:p>
        </p:txBody>
      </p:sp>
    </p:spTree>
    <p:extLst>
      <p:ext uri="{BB962C8B-B14F-4D97-AF65-F5344CB8AC3E}">
        <p14:creationId xmlns:p14="http://schemas.microsoft.com/office/powerpoint/2010/main" val="3444638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A5E198-F561-BF49-82B1-6A7EF0C32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Davranış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6CDACC-9F25-5547-8D97-DD517CC7F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“Davranış kimliği, markanın iç ve dış hedef kitleye yönelik standardize edilmiş davranış kalıplarından oluştur”.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r>
              <a:rPr lang="tr-TR" sz="1600" dirty="0"/>
              <a:t>(Babür Tosun, 2014, s. 114)</a:t>
            </a:r>
          </a:p>
        </p:txBody>
      </p:sp>
    </p:spTree>
    <p:extLst>
      <p:ext uri="{BB962C8B-B14F-4D97-AF65-F5344CB8AC3E}">
        <p14:creationId xmlns:p14="http://schemas.microsoft.com/office/powerpoint/2010/main" val="193254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32F47D8-8F21-6F48-A1BF-5399F30E5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509994-3E87-024A-8F68-F49209EC6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Markalama çabalarında hedef pazarda yer alan tüketici ve alıcılarla gerçekleştirilecek iletişimin önemli rolleri bulunur.</a:t>
            </a:r>
          </a:p>
          <a:p>
            <a:endParaRPr lang="tr-TR" dirty="0"/>
          </a:p>
          <a:p>
            <a:r>
              <a:rPr lang="tr-TR" dirty="0"/>
              <a:t>Marka stratejilerinin amaçlanan hedeflere ulaştırılabilmesi için iletişim süreçlerinin bütünlüklü ve tutarlı şekilde yönetilmesi gerekir.</a:t>
            </a:r>
          </a:p>
        </p:txBody>
      </p:sp>
    </p:spTree>
    <p:extLst>
      <p:ext uri="{BB962C8B-B14F-4D97-AF65-F5344CB8AC3E}">
        <p14:creationId xmlns:p14="http://schemas.microsoft.com/office/powerpoint/2010/main" val="3767005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C3DD30-9629-A746-918C-9756AD96B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Markalama Stratejileri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2E9F60-117F-7C44-9944-8A44CE3F2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sz="3600" dirty="0"/>
              <a:t>“Markalama stratejisi, bir kuruma ait tüm ürünlerin marka denkliklerinin ve değerlerinin maksimize olması için kullanılacak marka öğelerinin sınıflandırılmasıdır.</a:t>
            </a:r>
          </a:p>
          <a:p>
            <a:pPr marL="0" indent="0">
              <a:buNone/>
            </a:pPr>
            <a:r>
              <a:rPr lang="tr-TR" sz="3600" dirty="0"/>
              <a:t>Markalama stratejisi, marka adı, logo, renk, karakter vb. marka unsurlarının hangi kategorilerde kullanılması veya kullanılmaması gerektiği yönünde karar alınmasıdır.</a:t>
            </a:r>
          </a:p>
          <a:p>
            <a:pPr marL="0" indent="0">
              <a:buNone/>
            </a:pPr>
            <a:r>
              <a:rPr lang="tr-TR" sz="3600" dirty="0"/>
              <a:t>Markalama stratejisiyle, yeni ve mevcut ürünlere uygulanacak yeni veya mevcut marka unsurlarının niteliğine karar verilir. ”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r">
              <a:buNone/>
            </a:pPr>
            <a:r>
              <a:rPr lang="tr-TR" sz="1600" dirty="0"/>
              <a:t>(Babür Tosun, 2014, s.279)</a:t>
            </a:r>
          </a:p>
        </p:txBody>
      </p:sp>
    </p:spTree>
    <p:extLst>
      <p:ext uri="{BB962C8B-B14F-4D97-AF65-F5344CB8AC3E}">
        <p14:creationId xmlns:p14="http://schemas.microsoft.com/office/powerpoint/2010/main" val="1984034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86A6A16-139C-F746-AAB3-971BA2515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4B81F2-B5A9-6645-844B-4987E833E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Markalama stratejisinin genişlik ve derinlik boyutu bulunur.</a:t>
            </a:r>
          </a:p>
          <a:p>
            <a:r>
              <a:rPr lang="tr-TR" dirty="0"/>
              <a:t>Markalama stratejisinin genişliği, bir işletme tarafından aynı marka adı altında satılan farklı ürünlerin sayı ve niteliği ile ilgilidir.</a:t>
            </a:r>
          </a:p>
          <a:p>
            <a:r>
              <a:rPr lang="tr-TR" dirty="0"/>
              <a:t>Markalama stratejisinin derinliği, aynı veya farklı kategorilerde farklı marka isimlerinin kullanılmasıyla ilişkilidir.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FABCF65-2B85-5241-9C9F-BEF00A70027D}"/>
              </a:ext>
            </a:extLst>
          </p:cNvPr>
          <p:cNvSpPr txBox="1"/>
          <p:nvPr/>
        </p:nvSpPr>
        <p:spPr>
          <a:xfrm>
            <a:off x="5873685" y="5563517"/>
            <a:ext cx="5480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dirty="0"/>
              <a:t>(Babür Tosun, 2014, s.280)</a:t>
            </a:r>
          </a:p>
        </p:txBody>
      </p:sp>
    </p:spTree>
    <p:extLst>
      <p:ext uri="{BB962C8B-B14F-4D97-AF65-F5344CB8AC3E}">
        <p14:creationId xmlns:p14="http://schemas.microsoft.com/office/powerpoint/2010/main" val="355550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4456EE-A739-0948-8BF5-C8365813E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Hiyerarşisi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81507D-A9D9-FC4E-AE97-DED7F47DB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Kurumsal marka</a:t>
            </a:r>
          </a:p>
          <a:p>
            <a:r>
              <a:rPr lang="tr-TR" dirty="0"/>
              <a:t>Aile markası (Grup marka)</a:t>
            </a:r>
          </a:p>
          <a:p>
            <a:r>
              <a:rPr lang="tr-TR" dirty="0"/>
              <a:t>Bireysel marka</a:t>
            </a:r>
          </a:p>
          <a:p>
            <a:r>
              <a:rPr lang="tr-TR" dirty="0"/>
              <a:t>Belirtici marka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44E86FD5-B7A9-204B-8926-FE660D6B59DB}"/>
              </a:ext>
            </a:extLst>
          </p:cNvPr>
          <p:cNvSpPr txBox="1"/>
          <p:nvPr/>
        </p:nvSpPr>
        <p:spPr>
          <a:xfrm>
            <a:off x="7107574" y="6290631"/>
            <a:ext cx="4416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dirty="0"/>
              <a:t>(Babür Tosun, 2014, s.282-283)</a:t>
            </a:r>
          </a:p>
        </p:txBody>
      </p:sp>
    </p:spTree>
    <p:extLst>
      <p:ext uri="{BB962C8B-B14F-4D97-AF65-F5344CB8AC3E}">
        <p14:creationId xmlns:p14="http://schemas.microsoft.com/office/powerpoint/2010/main" val="2624999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C3DD30-9629-A746-918C-9756AD96B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Temel Markalama Stratejileri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2E9F60-117F-7C44-9944-8A44CE3F2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Ortak markalama stratejisi</a:t>
            </a:r>
          </a:p>
          <a:p>
            <a:r>
              <a:rPr lang="tr-TR" dirty="0"/>
              <a:t>Çoklu markalama stratejisi</a:t>
            </a:r>
          </a:p>
          <a:p>
            <a:r>
              <a:rPr lang="tr-TR" dirty="0"/>
              <a:t>Marka esnetme stratejisi</a:t>
            </a:r>
          </a:p>
          <a:p>
            <a:r>
              <a:rPr lang="tr-TR" dirty="0"/>
              <a:t>Marka genişletme stratejisi</a:t>
            </a:r>
          </a:p>
        </p:txBody>
      </p:sp>
    </p:spTree>
    <p:extLst>
      <p:ext uri="{BB962C8B-B14F-4D97-AF65-F5344CB8AC3E}">
        <p14:creationId xmlns:p14="http://schemas.microsoft.com/office/powerpoint/2010/main" val="3918819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C3DD30-9629-A746-918C-9756AD96B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Sınıf Çalışması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2E9F60-117F-7C44-9944-8A44CE3F2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Temel markalama stratejileri çerçevesinde markaları değerlendirelim.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Hangi marka, hangi stratejiyi kullandı?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78453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2094</TotalTime>
  <Words>272</Words>
  <Application>Microsoft Office PowerPoint</Application>
  <PresentationFormat>Geniş ekran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Marka Kültürü</vt:lpstr>
      <vt:lpstr>Davranış</vt:lpstr>
      <vt:lpstr>İletişim</vt:lpstr>
      <vt:lpstr>Markalama Stratejileri</vt:lpstr>
      <vt:lpstr>PowerPoint Sunusu</vt:lpstr>
      <vt:lpstr>Marka Hiyerarşisi</vt:lpstr>
      <vt:lpstr>Temel Markalama Stratejileri</vt:lpstr>
      <vt:lpstr>Sınıf Çalışması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ilaum</cp:lastModifiedBy>
  <cp:revision>93</cp:revision>
  <dcterms:created xsi:type="dcterms:W3CDTF">2020-07-05T09:05:55Z</dcterms:created>
  <dcterms:modified xsi:type="dcterms:W3CDTF">2020-07-10T09:18:45Z</dcterms:modified>
</cp:coreProperties>
</file>