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45FD8-3A1C-4A2D-B9C0-A12E332F48A2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8C65D-EE9A-4467-AE45-F3928822608A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FA69-4C8C-4CD0-8B54-A8C345AD1E63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B2C4F-37FC-43CC-B8FE-86EC3130EC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FA69-4C8C-4CD0-8B54-A8C345AD1E63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B2C4F-37FC-43CC-B8FE-86EC3130EC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FA69-4C8C-4CD0-8B54-A8C345AD1E63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B2C4F-37FC-43CC-B8FE-86EC3130EC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FA69-4C8C-4CD0-8B54-A8C345AD1E63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B2C4F-37FC-43CC-B8FE-86EC3130EC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FA69-4C8C-4CD0-8B54-A8C345AD1E63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B2C4F-37FC-43CC-B8FE-86EC3130EC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FA69-4C8C-4CD0-8B54-A8C345AD1E63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B2C4F-37FC-43CC-B8FE-86EC3130EC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FA69-4C8C-4CD0-8B54-A8C345AD1E63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B2C4F-37FC-43CC-B8FE-86EC3130EC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FA69-4C8C-4CD0-8B54-A8C345AD1E63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B2C4F-37FC-43CC-B8FE-86EC3130EC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FA69-4C8C-4CD0-8B54-A8C345AD1E63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B2C4F-37FC-43CC-B8FE-86EC3130EC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FA69-4C8C-4CD0-8B54-A8C345AD1E63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B2C4F-37FC-43CC-B8FE-86EC3130EC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FA69-4C8C-4CD0-8B54-A8C345AD1E63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B2C4F-37FC-43CC-B8FE-86EC3130EC3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1FA69-4C8C-4CD0-8B54-A8C345AD1E63}" type="datetimeFigureOut">
              <a:rPr lang="tr-TR" smtClean="0"/>
              <a:t>7.5.2018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B2C4F-37FC-43CC-B8FE-86EC3130EC3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Halkla İlişkiler Modelleri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600" smtClean="0"/>
              <a:t>İki Yönlü Simetrik Model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Amaç: Karşılıklı anlayış</a:t>
            </a:r>
          </a:p>
          <a:p>
            <a:pPr eaLnBrk="1" hangingPunct="1"/>
            <a:r>
              <a:rPr lang="tr-TR" sz="3200" smtClean="0"/>
              <a:t>Organizasyonun Hedefi/Kurumsal Amaç: Kamuoyu ile uyum, çevresel adaptasyon</a:t>
            </a:r>
          </a:p>
          <a:p>
            <a:pPr eaLnBrk="1" hangingPunct="1"/>
            <a:r>
              <a:rPr lang="tr-TR" sz="3200" smtClean="0"/>
              <a:t>Halkla İlişkilerin rolü: Aracılık</a:t>
            </a:r>
          </a:p>
          <a:p>
            <a:pPr eaLnBrk="1" hangingPunct="1"/>
            <a:r>
              <a:rPr lang="tr-TR" sz="3200" smtClean="0"/>
              <a:t>İletişimin doğası: Çift yönlü, dengeli etki</a:t>
            </a:r>
            <a:endParaRPr lang="tr-TR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İki Yönlü Simetrik Model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sz="3200" smtClean="0"/>
              <a:t>İletişim Modeli: Gruptan gruba feedback</a:t>
            </a:r>
          </a:p>
          <a:p>
            <a:pPr eaLnBrk="1" hangingPunct="1"/>
            <a:r>
              <a:rPr lang="tr-TR" sz="3200" smtClean="0"/>
              <a:t>Araştırmanın Doğası: Kamu ile organizasyon arasında karşılıklı anlayışını değerlendirilmesi</a:t>
            </a:r>
          </a:p>
          <a:p>
            <a:pPr eaLnBrk="1" hangingPunct="1"/>
            <a:r>
              <a:rPr lang="tr-TR" sz="3200" smtClean="0"/>
              <a:t>Tipik temsilcisi: Bernays</a:t>
            </a:r>
          </a:p>
          <a:p>
            <a:pPr eaLnBrk="1" hangingPunct="1"/>
            <a:r>
              <a:rPr lang="tr-TR" sz="3200" smtClean="0"/>
              <a:t>Günümüzde uygulandığı alanlar: sosyal amacı olan iş dünyası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latin typeface="Arial" charset="0"/>
              </a:rPr>
              <a:t>İki Yönlü Simetrik Model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83187"/>
          </a:xfrm>
        </p:spPr>
        <p:txBody>
          <a:bodyPr/>
          <a:lstStyle/>
          <a:p>
            <a:pPr eaLnBrk="1" hangingPunct="1"/>
            <a:r>
              <a:rPr lang="tr-TR" sz="3600" smtClean="0">
                <a:latin typeface="Arial" charset="0"/>
              </a:rPr>
              <a:t>Burson-Marsteller</a:t>
            </a:r>
          </a:p>
          <a:p>
            <a:pPr eaLnBrk="1" hangingPunct="1"/>
            <a:r>
              <a:rPr lang="tr-TR" sz="3600" smtClean="0">
                <a:latin typeface="Arial" charset="0"/>
              </a:rPr>
              <a:t>Ruderly&amp;Finn</a:t>
            </a:r>
          </a:p>
          <a:p>
            <a:pPr eaLnBrk="1" hangingPunct="1"/>
            <a:r>
              <a:rPr lang="tr-TR" sz="3600" smtClean="0">
                <a:latin typeface="Arial" charset="0"/>
              </a:rPr>
              <a:t>Köcher ve Birchmeier</a:t>
            </a:r>
          </a:p>
          <a:p>
            <a:pPr lvl="1" eaLnBrk="1" hangingPunct="1"/>
            <a:r>
              <a:rPr lang="tr-TR" sz="3200" smtClean="0">
                <a:latin typeface="Arial" charset="0"/>
              </a:rPr>
              <a:t>Halkla ilişkiler piramidi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>
                <a:latin typeface="Arial" charset="0"/>
              </a:rPr>
              <a:t>Mükemmel Halkla İlişkiler Teorisi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4000" dirty="0">
                <a:latin typeface="Arial" charset="0"/>
              </a:rPr>
              <a:t>ABD, </a:t>
            </a:r>
            <a:r>
              <a:rPr lang="tr-TR" sz="4000" dirty="0" smtClean="0">
                <a:latin typeface="Arial" charset="0"/>
              </a:rPr>
              <a:t>1985</a:t>
            </a:r>
          </a:p>
          <a:p>
            <a:r>
              <a:rPr lang="tr-TR" sz="4000" dirty="0" smtClean="0">
                <a:latin typeface="Arial" charset="0"/>
              </a:rPr>
              <a:t>IABC </a:t>
            </a:r>
            <a:r>
              <a:rPr lang="tr-TR" sz="4000" dirty="0" err="1" smtClean="0">
                <a:latin typeface="Arial" charset="0"/>
              </a:rPr>
              <a:t>International</a:t>
            </a:r>
            <a:r>
              <a:rPr lang="tr-TR" sz="4000" dirty="0" smtClean="0">
                <a:latin typeface="Arial" charset="0"/>
              </a:rPr>
              <a:t> </a:t>
            </a:r>
            <a:r>
              <a:rPr lang="tr-TR" sz="4000" dirty="0" err="1" smtClean="0">
                <a:latin typeface="Arial" charset="0"/>
              </a:rPr>
              <a:t>Association</a:t>
            </a:r>
            <a:r>
              <a:rPr lang="tr-TR" sz="4000" dirty="0" smtClean="0">
                <a:latin typeface="Arial" charset="0"/>
              </a:rPr>
              <a:t> of </a:t>
            </a:r>
            <a:r>
              <a:rPr lang="tr-TR" sz="4000" dirty="0" err="1" smtClean="0">
                <a:latin typeface="Arial" charset="0"/>
              </a:rPr>
              <a:t>Business</a:t>
            </a:r>
            <a:r>
              <a:rPr lang="tr-TR" sz="4000" dirty="0" smtClean="0">
                <a:latin typeface="Arial" charset="0"/>
              </a:rPr>
              <a:t> </a:t>
            </a:r>
            <a:r>
              <a:rPr lang="tr-TR" sz="4000" dirty="0" err="1" smtClean="0">
                <a:latin typeface="Arial" charset="0"/>
              </a:rPr>
              <a:t>Communicators</a:t>
            </a:r>
            <a:endParaRPr lang="tr-TR" sz="4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Mükemmel Halkla İlişkiler Teorisi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Halkla ilişkiler ve dahili iletişimin sistematik konumu ve başarı koşullarının araştırılması için 400.000 $ araştırma için ayırmış.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Mükemmel Halkla İlişkiler Teorisi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Projenin gerçek adı “</a:t>
            </a:r>
            <a:r>
              <a:rPr lang="tr-TR" sz="4000" dirty="0" err="1" smtClean="0"/>
              <a:t>Excellence</a:t>
            </a:r>
            <a:r>
              <a:rPr lang="tr-TR" sz="4000" dirty="0" smtClean="0"/>
              <a:t>”</a:t>
            </a:r>
          </a:p>
          <a:p>
            <a:r>
              <a:rPr lang="tr-TR" sz="4000" dirty="0" smtClean="0"/>
              <a:t>Amerika’dan 6, İngiltere’den 1 kişinin katıldığı bir araştırma grubu.</a:t>
            </a:r>
            <a:endParaRPr lang="tr-T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135</Words>
  <Application>Microsoft Office PowerPoint</Application>
  <PresentationFormat>On-screen Show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Halkla İlişkiler Modelleri</vt:lpstr>
      <vt:lpstr>İki Yönlü Simetrik Model</vt:lpstr>
      <vt:lpstr>İki Yönlü Simetrik Model</vt:lpstr>
      <vt:lpstr>İki Yönlü Simetrik Model</vt:lpstr>
      <vt:lpstr>Mükemmel Halkla İlişkiler Teorisi</vt:lpstr>
      <vt:lpstr>Mükemmel Halkla İlişkiler Teorisi</vt:lpstr>
      <vt:lpstr>Mükemmel Halkla İlişkiler Teorisi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Halkla İlişkiler Modelleri</dc:title>
  <dc:creator>Hewlett-Packard Company</dc:creator>
  <cp:lastModifiedBy>Hewlett-Packard Company</cp:lastModifiedBy>
  <cp:revision>1</cp:revision>
  <dcterms:created xsi:type="dcterms:W3CDTF">2018-05-07T06:49:39Z</dcterms:created>
  <dcterms:modified xsi:type="dcterms:W3CDTF">2018-05-07T06:51:07Z</dcterms:modified>
</cp:coreProperties>
</file>