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Port Giriş/Çıkış ve Bit/</a:t>
            </a:r>
            <a:r>
              <a:rPr lang="tr-TR" sz="3200" dirty="0" err="1" smtClean="0"/>
              <a:t>Byte</a:t>
            </a:r>
            <a:r>
              <a:rPr lang="tr-TR" sz="3200" dirty="0" smtClean="0"/>
              <a:t> İşlemleri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NBP246 MİKRODENETLEYİCİLER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 Serdar Çiçek, CCS C ile PIC Programlama, </a:t>
            </a:r>
            <a:r>
              <a:rPr lang="tr-TR" dirty="0"/>
              <a:t>A</a:t>
            </a:r>
            <a:r>
              <a:rPr lang="tr-TR" dirty="0" smtClean="0"/>
              <a:t>ltaş yayıncılık, 2009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Port Giriş/Çıkış Komutları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SET_TRIS_X() </a:t>
            </a:r>
            <a:r>
              <a:rPr lang="tr-TR" dirty="0" smtClean="0">
                <a:solidFill>
                  <a:srgbClr val="FF0000"/>
                </a:solidFill>
              </a:rPr>
              <a:t>Komutu</a:t>
            </a:r>
          </a:p>
          <a:p>
            <a:r>
              <a:rPr lang="tr-TR" dirty="0" smtClean="0"/>
              <a:t>Bu komut port </a:t>
            </a:r>
            <a:r>
              <a:rPr lang="tr-TR" dirty="0" err="1" smtClean="0"/>
              <a:t>pinlerinin</a:t>
            </a:r>
            <a:r>
              <a:rPr lang="tr-TR" dirty="0" smtClean="0"/>
              <a:t> hangisinin giriş </a:t>
            </a:r>
            <a:r>
              <a:rPr lang="tr-TR" dirty="0" err="1" smtClean="0"/>
              <a:t>pini</a:t>
            </a:r>
            <a:r>
              <a:rPr lang="tr-TR" dirty="0" smtClean="0"/>
              <a:t>, hangisinin çıkış </a:t>
            </a:r>
            <a:r>
              <a:rPr lang="tr-TR" dirty="0" err="1" smtClean="0"/>
              <a:t>pini</a:t>
            </a:r>
            <a:r>
              <a:rPr lang="tr-TR" dirty="0" smtClean="0"/>
              <a:t> olacağını belirtir. X yerine port ismi (A,B,C,D,E) parantez içerisine </a:t>
            </a:r>
            <a:r>
              <a:rPr lang="tr-TR" dirty="0" err="1" smtClean="0"/>
              <a:t>heksadesimal</a:t>
            </a:r>
            <a:r>
              <a:rPr lang="tr-TR" dirty="0" smtClean="0"/>
              <a:t> olarak 8 bitlik değer girilir. </a:t>
            </a:r>
            <a:r>
              <a:rPr lang="tr-TR" dirty="0" err="1" smtClean="0"/>
              <a:t>Pin</a:t>
            </a:r>
            <a:r>
              <a:rPr lang="tr-TR" dirty="0" smtClean="0"/>
              <a:t> değeri 0 ise çıkış, 1 girilirse giriş </a:t>
            </a:r>
            <a:r>
              <a:rPr lang="tr-TR" dirty="0" err="1" smtClean="0"/>
              <a:t>pini</a:t>
            </a:r>
            <a:r>
              <a:rPr lang="tr-TR" dirty="0" smtClean="0"/>
              <a:t> olacağı anlamına gelir.</a:t>
            </a:r>
          </a:p>
          <a:p>
            <a:r>
              <a:rPr lang="tr-TR" dirty="0"/>
              <a:t> </a:t>
            </a:r>
            <a:r>
              <a:rPr lang="tr-TR" dirty="0" err="1"/>
              <a:t>set_tris_a</a:t>
            </a:r>
            <a:r>
              <a:rPr lang="tr-TR" dirty="0"/>
              <a:t>(0b00000001);//RA0 ucu giriş olarak ayarlandı</a:t>
            </a:r>
          </a:p>
          <a:p>
            <a:r>
              <a:rPr lang="tr-TR" dirty="0"/>
              <a:t> </a:t>
            </a:r>
            <a:r>
              <a:rPr lang="tr-TR" dirty="0" err="1" smtClean="0"/>
              <a:t>set_tris_b</a:t>
            </a:r>
            <a:r>
              <a:rPr lang="tr-TR" dirty="0" smtClean="0"/>
              <a:t>(0x00</a:t>
            </a:r>
            <a:r>
              <a:rPr lang="tr-TR" dirty="0"/>
              <a:t>);//RB0 portu tümüyle çıkış olarak ayarlandı</a:t>
            </a:r>
            <a:endParaRPr lang="tr-TR" dirty="0" smtClean="0"/>
          </a:p>
          <a:p>
            <a:endParaRPr lang="tr-TR" dirty="0"/>
          </a:p>
          <a:p>
            <a:endParaRPr lang="tr-TR" dirty="0" smtClean="0">
              <a:solidFill>
                <a:srgbClr val="FF0000"/>
              </a:solidFill>
            </a:endParaRP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565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Port Giriş/Çıkış Komutları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GET_TRIS_X() Komutu</a:t>
            </a:r>
          </a:p>
          <a:p>
            <a:r>
              <a:rPr lang="tr-TR" dirty="0" smtClean="0"/>
              <a:t>İstenen portun TRIS değeri kaydedicisi ile geri dönen bir fonksiyondur.</a:t>
            </a:r>
          </a:p>
          <a:p>
            <a:r>
              <a:rPr lang="tr-TR" dirty="0" err="1" smtClean="0"/>
              <a:t>set_tris_a</a:t>
            </a:r>
            <a:r>
              <a:rPr lang="tr-TR" dirty="0" smtClean="0"/>
              <a:t>(0xFE);</a:t>
            </a:r>
          </a:p>
          <a:p>
            <a:r>
              <a:rPr lang="tr-TR" dirty="0" smtClean="0"/>
              <a:t>x=</a:t>
            </a:r>
            <a:r>
              <a:rPr lang="tr-TR" dirty="0" err="1" smtClean="0"/>
              <a:t>get_tris_a</a:t>
            </a:r>
            <a:r>
              <a:rPr lang="tr-TR" dirty="0" smtClean="0"/>
              <a:t>(); //x değişkenine FE atanır.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OUTPUT_LOW() ve OUTPUT_HIGH()</a:t>
            </a:r>
          </a:p>
          <a:p>
            <a:r>
              <a:rPr lang="tr-TR" dirty="0" err="1"/>
              <a:t>o</a:t>
            </a:r>
            <a:r>
              <a:rPr lang="tr-TR" dirty="0" err="1" smtClean="0"/>
              <a:t>utput_low</a:t>
            </a:r>
            <a:r>
              <a:rPr lang="tr-TR" dirty="0" smtClean="0"/>
              <a:t>(</a:t>
            </a:r>
            <a:r>
              <a:rPr lang="tr-TR" dirty="0" err="1" smtClean="0"/>
              <a:t>pinismi</a:t>
            </a:r>
            <a:r>
              <a:rPr lang="tr-TR" dirty="0" smtClean="0"/>
              <a:t>);</a:t>
            </a:r>
          </a:p>
          <a:p>
            <a:r>
              <a:rPr lang="tr-TR" dirty="0" err="1" smtClean="0"/>
              <a:t>output_low</a:t>
            </a:r>
            <a:r>
              <a:rPr lang="tr-TR" dirty="0" smtClean="0"/>
              <a:t>(pin_A2); //A portunun A2 ucu lojik 0 yapılmış olur.</a:t>
            </a:r>
          </a:p>
          <a:p>
            <a:r>
              <a:rPr lang="tr-TR" dirty="0" err="1" smtClean="0"/>
              <a:t>output_high</a:t>
            </a:r>
            <a:r>
              <a:rPr lang="tr-TR" dirty="0" smtClean="0"/>
              <a:t>(pin_B3); //B </a:t>
            </a:r>
            <a:r>
              <a:rPr lang="tr-TR" dirty="0"/>
              <a:t>portunun </a:t>
            </a:r>
            <a:r>
              <a:rPr lang="tr-TR" dirty="0" smtClean="0"/>
              <a:t>B3 </a:t>
            </a:r>
            <a:r>
              <a:rPr lang="tr-TR" dirty="0"/>
              <a:t>ucu lojik </a:t>
            </a:r>
            <a:r>
              <a:rPr lang="tr-TR" dirty="0" smtClean="0"/>
              <a:t>1 </a:t>
            </a:r>
            <a:r>
              <a:rPr lang="tr-TR" dirty="0"/>
              <a:t>yapılmış olur.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377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Port Giriş/Çıkış Komutları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OUTOUT_BIT() Komutu</a:t>
            </a:r>
          </a:p>
          <a:p>
            <a:r>
              <a:rPr lang="tr-TR" dirty="0" err="1" smtClean="0"/>
              <a:t>output_bit</a:t>
            </a:r>
            <a:r>
              <a:rPr lang="tr-TR" dirty="0" smtClean="0"/>
              <a:t>(</a:t>
            </a:r>
            <a:r>
              <a:rPr lang="tr-TR" dirty="0" err="1" smtClean="0"/>
              <a:t>pinismi,deger</a:t>
            </a:r>
            <a:r>
              <a:rPr lang="tr-TR" dirty="0" smtClean="0"/>
              <a:t>);</a:t>
            </a:r>
          </a:p>
          <a:p>
            <a:r>
              <a:rPr lang="tr-TR" dirty="0" err="1" smtClean="0"/>
              <a:t>output_bit</a:t>
            </a:r>
            <a:r>
              <a:rPr lang="tr-TR" dirty="0" smtClean="0"/>
              <a:t>(pinc4,1) //C portunun 4. biti lojik 1 yapılmış olur.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OUTPUT_X() Komutu</a:t>
            </a:r>
          </a:p>
          <a:p>
            <a:r>
              <a:rPr lang="tr-TR" dirty="0" err="1" smtClean="0"/>
              <a:t>output_portismi</a:t>
            </a:r>
            <a:r>
              <a:rPr lang="tr-TR" dirty="0" smtClean="0"/>
              <a:t>(</a:t>
            </a:r>
            <a:r>
              <a:rPr lang="tr-TR" dirty="0" err="1" smtClean="0"/>
              <a:t>deger</a:t>
            </a:r>
            <a:r>
              <a:rPr lang="tr-TR" dirty="0" smtClean="0"/>
              <a:t>);</a:t>
            </a:r>
          </a:p>
          <a:p>
            <a:r>
              <a:rPr lang="tr-TR" dirty="0" err="1" smtClean="0"/>
              <a:t>output_B</a:t>
            </a:r>
            <a:r>
              <a:rPr lang="tr-TR" dirty="0" smtClean="0"/>
              <a:t>(0x0F);// B portunun B0,B1,B2,B3 bitlerinin çıkışı lojik 1, B4,B5,B6,B7 bitlerinin çıkışı ise lojik 0 yapılıyor.</a:t>
            </a:r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587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Port Giriş/Çıkış Komutları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OUTPUT_TOGGLE()</a:t>
            </a:r>
          </a:p>
          <a:p>
            <a:r>
              <a:rPr lang="tr-TR" dirty="0" err="1" smtClean="0"/>
              <a:t>output_toggle</a:t>
            </a:r>
            <a:r>
              <a:rPr lang="tr-TR" dirty="0" smtClean="0"/>
              <a:t>(pin_c4)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INPUT()</a:t>
            </a:r>
          </a:p>
          <a:p>
            <a:r>
              <a:rPr lang="tr-TR" dirty="0" smtClean="0"/>
              <a:t>x=</a:t>
            </a:r>
            <a:r>
              <a:rPr lang="tr-TR" dirty="0" err="1" smtClean="0"/>
              <a:t>input</a:t>
            </a:r>
            <a:r>
              <a:rPr lang="tr-TR" dirty="0" smtClean="0"/>
              <a:t>(pin_A2) // A’ portundan lojik 1 yada 0 okunmakta ve x değişkenine atanmakta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INPUT_X()</a:t>
            </a:r>
          </a:p>
          <a:p>
            <a:r>
              <a:rPr lang="tr-TR" dirty="0" smtClean="0"/>
              <a:t>data=</a:t>
            </a:r>
            <a:r>
              <a:rPr lang="tr-TR" dirty="0" err="1" smtClean="0"/>
              <a:t>input_c</a:t>
            </a:r>
            <a:r>
              <a:rPr lang="tr-TR" dirty="0" smtClean="0"/>
              <a:t> // C portunun komple durumu data değişkenine atanmaktadır.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INPUT_STATE</a:t>
            </a:r>
          </a:p>
          <a:p>
            <a:r>
              <a:rPr lang="tr-TR" dirty="0" smtClean="0"/>
              <a:t>j=</a:t>
            </a:r>
            <a:r>
              <a:rPr lang="tr-TR" dirty="0" err="1" smtClean="0"/>
              <a:t>input_state</a:t>
            </a:r>
            <a:r>
              <a:rPr lang="tr-TR" dirty="0" smtClean="0"/>
              <a:t>(pin_b2) // B2 </a:t>
            </a:r>
            <a:r>
              <a:rPr lang="tr-TR" dirty="0" err="1" smtClean="0"/>
              <a:t>pininin</a:t>
            </a:r>
            <a:r>
              <a:rPr lang="tr-TR" dirty="0" smtClean="0"/>
              <a:t> giriş veya çıkış olarak yönlendirildiğini belirtir. j değeri 1 ise giriş 0 ise çıkış anlamındadır.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324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Port Giriş/Çıkış Komutları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PORT_X_PULLUPS()</a:t>
            </a:r>
          </a:p>
          <a:p>
            <a:r>
              <a:rPr lang="tr-TR" dirty="0" smtClean="0"/>
              <a:t>Bu komutlar denetleyiciye dahili </a:t>
            </a:r>
            <a:r>
              <a:rPr lang="tr-TR" dirty="0" err="1" smtClean="0"/>
              <a:t>pull-up</a:t>
            </a:r>
            <a:r>
              <a:rPr lang="tr-TR" dirty="0" smtClean="0"/>
              <a:t> özelliği bulunan portlarda dahili </a:t>
            </a:r>
            <a:r>
              <a:rPr lang="tr-TR" dirty="0" err="1" smtClean="0"/>
              <a:t>dahili</a:t>
            </a:r>
            <a:r>
              <a:rPr lang="tr-TR" dirty="0" smtClean="0"/>
              <a:t> </a:t>
            </a:r>
            <a:r>
              <a:rPr lang="tr-TR" dirty="0" err="1" smtClean="0"/>
              <a:t>pull-up</a:t>
            </a:r>
            <a:r>
              <a:rPr lang="tr-TR" dirty="0" smtClean="0"/>
              <a:t> özelliğini aktif veya pasif hale getirmeye yarar</a:t>
            </a:r>
          </a:p>
          <a:p>
            <a:r>
              <a:rPr lang="tr-TR" dirty="0" err="1" smtClean="0"/>
              <a:t>port_a_pullups</a:t>
            </a:r>
            <a:r>
              <a:rPr lang="tr-TR" dirty="0" smtClean="0"/>
              <a:t>(</a:t>
            </a:r>
            <a:r>
              <a:rPr lang="tr-TR" dirty="0" err="1" smtClean="0"/>
              <a:t>true</a:t>
            </a:r>
            <a:r>
              <a:rPr lang="tr-TR" dirty="0" smtClean="0"/>
              <a:t> yada </a:t>
            </a:r>
            <a:r>
              <a:rPr lang="tr-TR" dirty="0" err="1" smtClean="0"/>
              <a:t>false</a:t>
            </a:r>
            <a:r>
              <a:rPr lang="tr-TR" dirty="0" smtClean="0"/>
              <a:t>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BIT_SET()</a:t>
            </a:r>
          </a:p>
          <a:p>
            <a:r>
              <a:rPr lang="tr-TR" dirty="0" err="1" smtClean="0"/>
              <a:t>bit_set</a:t>
            </a:r>
            <a:r>
              <a:rPr lang="tr-TR" dirty="0" smtClean="0"/>
              <a:t>(</a:t>
            </a:r>
            <a:r>
              <a:rPr lang="tr-TR" dirty="0" err="1" smtClean="0"/>
              <a:t>değişken,bit</a:t>
            </a:r>
            <a:r>
              <a:rPr lang="tr-TR" dirty="0" smtClean="0"/>
              <a:t> numarası)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/>
              <a:t>int</a:t>
            </a:r>
            <a:r>
              <a:rPr lang="tr-TR" dirty="0"/>
              <a:t> y</a:t>
            </a:r>
            <a:r>
              <a:rPr lang="tr-TR" dirty="0" smtClean="0"/>
              <a:t>;   </a:t>
            </a:r>
            <a:r>
              <a:rPr lang="tr-TR" dirty="0"/>
              <a:t>y=7;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  </a:t>
            </a:r>
            <a:r>
              <a:rPr lang="tr-TR" dirty="0" err="1" smtClean="0"/>
              <a:t>bit_set</a:t>
            </a:r>
            <a:r>
              <a:rPr lang="tr-TR" dirty="0" smtClean="0"/>
              <a:t>(y,3);  y değişkeni 7=0111 iken y değişkeninin 3. biti 1 yapılıyor ve yeni değer 1111=15 oluyor.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459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Port Giriş/Çıkış Komutları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BIT_CLEAR()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/>
              <a:t>int</a:t>
            </a:r>
            <a:r>
              <a:rPr lang="tr-TR" dirty="0"/>
              <a:t> y;   </a:t>
            </a:r>
            <a:r>
              <a:rPr lang="tr-TR" dirty="0" smtClean="0"/>
              <a:t>y=6;</a:t>
            </a: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  </a:t>
            </a:r>
            <a:r>
              <a:rPr lang="tr-TR" dirty="0" err="1" smtClean="0"/>
              <a:t>bit_clear</a:t>
            </a:r>
            <a:r>
              <a:rPr lang="tr-TR" dirty="0" smtClean="0"/>
              <a:t>(y,2); //</a:t>
            </a:r>
            <a:r>
              <a:rPr lang="tr-TR" dirty="0"/>
              <a:t>y</a:t>
            </a:r>
            <a:r>
              <a:rPr lang="tr-TR" dirty="0" smtClean="0"/>
              <a:t> değişkenine 6 değeri varken 2. biti 0 yapılıyor. Yani 6=0110 iken 0010=2 oluyor.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>
                <a:solidFill>
                  <a:srgbClr val="FF0000"/>
                </a:solidFill>
              </a:rPr>
              <a:t>BIT_TEST()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x=0x35// </a:t>
            </a:r>
            <a:r>
              <a:rPr lang="tr-TR" dirty="0" err="1" smtClean="0"/>
              <a:t>heksadecimal</a:t>
            </a:r>
            <a:r>
              <a:rPr lang="tr-TR" dirty="0" smtClean="0"/>
              <a:t> olarak 35 değeri </a:t>
            </a:r>
            <a:r>
              <a:rPr lang="tr-TR" dirty="0" err="1" smtClean="0"/>
              <a:t>x’e</a:t>
            </a:r>
            <a:r>
              <a:rPr lang="tr-TR" dirty="0" smtClean="0"/>
              <a:t> atanıyor.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y=</a:t>
            </a:r>
            <a:r>
              <a:rPr lang="tr-TR" dirty="0" err="1" smtClean="0"/>
              <a:t>bit_test</a:t>
            </a:r>
            <a:r>
              <a:rPr lang="tr-TR" dirty="0" smtClean="0"/>
              <a:t>(x,5) y değişkeni 1 olur çünkü x=0x35=0011 0101 </a:t>
            </a:r>
            <a:r>
              <a:rPr lang="tr-TR" dirty="0" err="1" smtClean="0"/>
              <a:t>dir</a:t>
            </a:r>
            <a:r>
              <a:rPr lang="tr-TR" dirty="0" smtClean="0"/>
              <a:t> ve 5. biti 1’e eşittir.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587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Port Giriş/Çıkış Komutları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MAKE8()</a:t>
            </a:r>
          </a:p>
          <a:p>
            <a:r>
              <a:rPr lang="tr-TR" dirty="0" smtClean="0"/>
              <a:t>Bu komut 16 veya 32 bitlik değişkenin istenen 8 bitlik kısmını alır.</a:t>
            </a:r>
          </a:p>
          <a:p>
            <a:r>
              <a:rPr lang="tr-TR" dirty="0" smtClean="0"/>
              <a:t>int8 y;</a:t>
            </a:r>
          </a:p>
          <a:p>
            <a:r>
              <a:rPr lang="tr-TR" dirty="0" smtClean="0"/>
              <a:t>int32 x;</a:t>
            </a:r>
          </a:p>
          <a:p>
            <a:r>
              <a:rPr lang="tr-TR" dirty="0"/>
              <a:t>x</a:t>
            </a:r>
            <a:r>
              <a:rPr lang="tr-TR" dirty="0" smtClean="0"/>
              <a:t>=0xA35D82EF;</a:t>
            </a:r>
          </a:p>
          <a:p>
            <a:r>
              <a:rPr lang="tr-TR" dirty="0"/>
              <a:t>y</a:t>
            </a:r>
            <a:r>
              <a:rPr lang="tr-TR" dirty="0" smtClean="0"/>
              <a:t>=make8(x,0); //y </a:t>
            </a:r>
            <a:r>
              <a:rPr lang="tr-TR" dirty="0" err="1" smtClean="0"/>
              <a:t>nin</a:t>
            </a:r>
            <a:r>
              <a:rPr lang="tr-TR" dirty="0" smtClean="0"/>
              <a:t> değeri 0xEF olur.</a:t>
            </a:r>
          </a:p>
          <a:p>
            <a:r>
              <a:rPr lang="tr-TR" dirty="0" smtClean="0"/>
              <a:t>y=make8(x,2);</a:t>
            </a:r>
            <a:r>
              <a:rPr lang="es-ES" dirty="0"/>
              <a:t> </a:t>
            </a:r>
            <a:r>
              <a:rPr lang="tr-TR" dirty="0" smtClean="0"/>
              <a:t>//</a:t>
            </a:r>
            <a:r>
              <a:rPr lang="es-ES" dirty="0" smtClean="0"/>
              <a:t>y </a:t>
            </a:r>
            <a:r>
              <a:rPr lang="es-ES" dirty="0"/>
              <a:t>nin değeri </a:t>
            </a:r>
            <a:r>
              <a:rPr lang="es-ES" dirty="0" smtClean="0"/>
              <a:t>0x</a:t>
            </a:r>
            <a:r>
              <a:rPr lang="tr-TR" dirty="0" smtClean="0"/>
              <a:t>5D</a:t>
            </a:r>
            <a:r>
              <a:rPr lang="es-ES" dirty="0" smtClean="0"/>
              <a:t> olur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752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Port Giriş/Çıkış Komutları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MAKE16()</a:t>
            </a:r>
          </a:p>
          <a:p>
            <a:r>
              <a:rPr lang="tr-TR" dirty="0" smtClean="0"/>
              <a:t>Bu komut iki tane 8 bitlik sayının birleşiminden 16 bitlik sayı oluşturur.</a:t>
            </a:r>
          </a:p>
          <a:p>
            <a:r>
              <a:rPr lang="tr-TR" dirty="0" smtClean="0"/>
              <a:t>int8 </a:t>
            </a:r>
            <a:r>
              <a:rPr lang="tr-TR" dirty="0" err="1" smtClean="0"/>
              <a:t>a,b</a:t>
            </a:r>
            <a:r>
              <a:rPr lang="tr-TR" dirty="0" smtClean="0"/>
              <a:t>;</a:t>
            </a:r>
          </a:p>
          <a:p>
            <a:r>
              <a:rPr lang="tr-TR" dirty="0" err="1" smtClean="0"/>
              <a:t>long</a:t>
            </a:r>
            <a:r>
              <a:rPr lang="tr-TR" dirty="0" smtClean="0"/>
              <a:t> x;</a:t>
            </a:r>
          </a:p>
          <a:p>
            <a:r>
              <a:rPr lang="tr-TR" dirty="0"/>
              <a:t>a</a:t>
            </a:r>
            <a:r>
              <a:rPr lang="tr-TR" dirty="0" smtClean="0"/>
              <a:t>=0x20;</a:t>
            </a:r>
          </a:p>
          <a:p>
            <a:r>
              <a:rPr lang="tr-TR" dirty="0" smtClean="0"/>
              <a:t>b=0x12;</a:t>
            </a:r>
          </a:p>
          <a:p>
            <a:r>
              <a:rPr lang="tr-TR" dirty="0" smtClean="0"/>
              <a:t>x=make16(</a:t>
            </a:r>
            <a:r>
              <a:rPr lang="tr-TR" dirty="0" err="1" smtClean="0"/>
              <a:t>a,b</a:t>
            </a:r>
            <a:r>
              <a:rPr lang="tr-TR" dirty="0" smtClean="0"/>
              <a:t>) //x in yeni değeri 0x2012 olur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485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1167</TotalTime>
  <Words>456</Words>
  <Application>Microsoft Office PowerPoint</Application>
  <PresentationFormat>Geniş ekran</PresentationFormat>
  <Paragraphs>69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Port Giriş/Çıkış ve Bit/Byte İşlemleri</vt:lpstr>
      <vt:lpstr>Port Giriş/Çıkış Komutları</vt:lpstr>
      <vt:lpstr>Port Giriş/Çıkış Komutları</vt:lpstr>
      <vt:lpstr>Port Giriş/Çıkış Komutları</vt:lpstr>
      <vt:lpstr>Port Giriş/Çıkış Komutları</vt:lpstr>
      <vt:lpstr>Port Giriş/Çıkış Komutları</vt:lpstr>
      <vt:lpstr>Port Giriş/Çıkış Komutları</vt:lpstr>
      <vt:lpstr>Port Giriş/Çıkış Komutları</vt:lpstr>
      <vt:lpstr>Port Giriş/Çıkış Komutları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52</cp:revision>
  <dcterms:created xsi:type="dcterms:W3CDTF">2017-11-13T19:25:20Z</dcterms:created>
  <dcterms:modified xsi:type="dcterms:W3CDTF">2020-02-10T18:58:59Z</dcterms:modified>
</cp:coreProperties>
</file>