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17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7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39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5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58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7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45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1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69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4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AFA90-071E-4B8D-A51A-8432B7B9FB36}" type="datetimeFigureOut">
              <a:rPr lang="tr-TR" smtClean="0"/>
              <a:t>16.04.2020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97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1916 yılında </a:t>
            </a:r>
            <a:r>
              <a:rPr lang="tr-TR" dirty="0" err="1" smtClean="0"/>
              <a:t>Huşab</a:t>
            </a:r>
            <a:r>
              <a:rPr lang="tr-TR" dirty="0" smtClean="0"/>
              <a:t> bölgesinde doğmuştur.</a:t>
            </a:r>
          </a:p>
          <a:p>
            <a:r>
              <a:rPr lang="tr-TR" dirty="0" smtClean="0"/>
              <a:t>Asıl adının </a:t>
            </a:r>
            <a:r>
              <a:rPr lang="tr-TR" dirty="0" err="1" smtClean="0"/>
              <a:t>Ahmed</a:t>
            </a:r>
            <a:r>
              <a:rPr lang="tr-TR" dirty="0" smtClean="0"/>
              <a:t> Şah olduğu bilinir.</a:t>
            </a:r>
          </a:p>
          <a:p>
            <a:r>
              <a:rPr lang="tr-TR" dirty="0" smtClean="0"/>
              <a:t>Avan kabilesine mensuptur.</a:t>
            </a:r>
          </a:p>
          <a:p>
            <a:r>
              <a:rPr lang="tr-TR" dirty="0" smtClean="0"/>
              <a:t>Babası Pir </a:t>
            </a:r>
            <a:r>
              <a:rPr lang="tr-TR" dirty="0" err="1" smtClean="0"/>
              <a:t>Gulam</a:t>
            </a:r>
            <a:r>
              <a:rPr lang="tr-TR" dirty="0" smtClean="0"/>
              <a:t> Nebi Arif bir din alimidir.</a:t>
            </a:r>
          </a:p>
          <a:p>
            <a:r>
              <a:rPr lang="tr-TR" dirty="0" smtClean="0"/>
              <a:t>Yazar 2006 yılında Pakistan’ın Lahor şehrinde vefat etmiştir.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080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Yazarın şiir kitapları:</a:t>
            </a:r>
          </a:p>
          <a:p>
            <a:r>
              <a:rPr lang="tr-TR" dirty="0" err="1" smtClean="0"/>
              <a:t>Dhrakniyn</a:t>
            </a:r>
            <a:endParaRPr lang="tr-TR" dirty="0" smtClean="0"/>
          </a:p>
          <a:p>
            <a:r>
              <a:rPr lang="tr-TR" dirty="0" err="1" smtClean="0"/>
              <a:t>Rimchim</a:t>
            </a:r>
            <a:endParaRPr lang="tr-TR" dirty="0" smtClean="0"/>
          </a:p>
          <a:p>
            <a:r>
              <a:rPr lang="tr-TR" dirty="0" smtClean="0"/>
              <a:t>Celal u Cemal</a:t>
            </a:r>
          </a:p>
          <a:p>
            <a:r>
              <a:rPr lang="tr-TR" dirty="0" err="1" smtClean="0"/>
              <a:t>Şula-yı</a:t>
            </a:r>
            <a:r>
              <a:rPr lang="tr-TR" dirty="0" smtClean="0"/>
              <a:t> </a:t>
            </a:r>
            <a:r>
              <a:rPr lang="tr-TR" dirty="0" err="1" smtClean="0"/>
              <a:t>Gul</a:t>
            </a:r>
            <a:endParaRPr lang="tr-TR" dirty="0" smtClean="0"/>
          </a:p>
          <a:p>
            <a:r>
              <a:rPr lang="tr-TR" dirty="0" err="1" smtClean="0"/>
              <a:t>Deşt</a:t>
            </a:r>
            <a:r>
              <a:rPr lang="tr-TR" dirty="0" smtClean="0"/>
              <a:t>-i Vefa</a:t>
            </a:r>
          </a:p>
          <a:p>
            <a:r>
              <a:rPr lang="tr-TR" dirty="0" err="1" smtClean="0"/>
              <a:t>Muhid</a:t>
            </a:r>
            <a:endParaRPr lang="tr-TR" dirty="0" smtClean="0"/>
          </a:p>
          <a:p>
            <a:r>
              <a:rPr lang="tr-TR" dirty="0" smtClean="0"/>
              <a:t>Arz u Sema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82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Hikâye Kitapları:</a:t>
            </a:r>
          </a:p>
          <a:p>
            <a:r>
              <a:rPr lang="tr-TR" dirty="0" err="1" smtClean="0"/>
              <a:t>Çopal</a:t>
            </a:r>
            <a:endParaRPr lang="tr-TR" dirty="0" smtClean="0"/>
          </a:p>
          <a:p>
            <a:r>
              <a:rPr lang="tr-TR" dirty="0" err="1" smtClean="0"/>
              <a:t>Begule</a:t>
            </a:r>
            <a:endParaRPr lang="tr-TR" dirty="0" smtClean="0"/>
          </a:p>
          <a:p>
            <a:r>
              <a:rPr lang="tr-TR" dirty="0" smtClean="0"/>
              <a:t>Tulu’-u </a:t>
            </a:r>
            <a:r>
              <a:rPr lang="tr-TR" dirty="0" err="1" smtClean="0"/>
              <a:t>gurub</a:t>
            </a:r>
            <a:endParaRPr lang="tr-TR" dirty="0" smtClean="0"/>
          </a:p>
          <a:p>
            <a:r>
              <a:rPr lang="tr-TR" dirty="0" err="1" smtClean="0"/>
              <a:t>Girdab</a:t>
            </a:r>
            <a:endParaRPr lang="tr-TR" dirty="0" smtClean="0"/>
          </a:p>
          <a:p>
            <a:r>
              <a:rPr lang="tr-TR" dirty="0" err="1" smtClean="0"/>
              <a:t>Ançal</a:t>
            </a:r>
            <a:endParaRPr lang="tr-TR" dirty="0" smtClean="0"/>
          </a:p>
          <a:p>
            <a:r>
              <a:rPr lang="tr-TR" dirty="0" err="1" smtClean="0"/>
              <a:t>Able</a:t>
            </a:r>
            <a:endParaRPr lang="tr-TR" dirty="0" smtClean="0"/>
          </a:p>
          <a:p>
            <a:r>
              <a:rPr lang="tr-TR" dirty="0" smtClean="0"/>
              <a:t>Der o </a:t>
            </a:r>
            <a:r>
              <a:rPr lang="tr-TR" dirty="0" err="1" smtClean="0"/>
              <a:t>Divar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43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/>
              <a:t> </a:t>
            </a:r>
            <a:r>
              <a:rPr lang="tr-TR" dirty="0" smtClean="0"/>
              <a:t>Nedim </a:t>
            </a:r>
            <a:r>
              <a:rPr lang="tr-TR" dirty="0" err="1" smtClean="0"/>
              <a:t>Kasımi</a:t>
            </a:r>
            <a:r>
              <a:rPr lang="tr-TR" dirty="0" smtClean="0"/>
              <a:t> toplumcu gerçekçi bir edebi üsluba sahiptir.</a:t>
            </a:r>
          </a:p>
          <a:p>
            <a:r>
              <a:rPr lang="tr-TR" dirty="0" smtClean="0"/>
              <a:t>Eserlerinde Pakistan toplumsal hayatının bir yansıması belirir.</a:t>
            </a:r>
          </a:p>
          <a:p>
            <a:r>
              <a:rPr lang="tr-TR" dirty="0" smtClean="0"/>
              <a:t>Yazar ülkesini ve içinde bulunduğu toplumu gözlemleyerek, olduğu gibi müthiş bir edebi tarzla eserlerini oluşturmuştur.</a:t>
            </a:r>
          </a:p>
          <a:p>
            <a:r>
              <a:rPr lang="tr-TR" dirty="0" smtClean="0"/>
              <a:t>Eserlerinde köy hayatını olabildiğince etkili şekilde işler.</a:t>
            </a:r>
          </a:p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1934 yılında başladığı varsayılan İlerici Harekete mensup bir yazardır.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78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Kasımi’nin</a:t>
            </a:r>
            <a:r>
              <a:rPr lang="tr-TR" dirty="0" smtClean="0"/>
              <a:t> eserlerinde kırsal yaşam ve sosyal sorunlar kendine yer bulur.</a:t>
            </a:r>
          </a:p>
          <a:p>
            <a:r>
              <a:rPr lang="tr-TR" dirty="0" smtClean="0"/>
              <a:t>Yazar bunları gerçekçi bir anlatım tarzıyla işler ancak bazen yazarın eserlerinde romantizm akımının temel tematik özelliklerinden de olduğu </a:t>
            </a:r>
            <a:r>
              <a:rPr lang="tr-TR" smtClean="0"/>
              <a:t>göze çarpar.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8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9.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3</cp:revision>
  <dcterms:created xsi:type="dcterms:W3CDTF">2020-03-29T11:07:48Z</dcterms:created>
  <dcterms:modified xsi:type="dcterms:W3CDTF">2020-04-16T10:55:25Z</dcterms:modified>
</cp:coreProperties>
</file>