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93" r:id="rId26"/>
    <p:sldId id="294" r:id="rId27"/>
    <p:sldId id="295" r:id="rId28"/>
    <p:sldId id="296" r:id="rId29"/>
    <p:sldId id="297" r:id="rId30"/>
    <p:sldId id="299" r:id="rId31"/>
    <p:sldId id="300" r:id="rId32"/>
    <p:sldId id="301" r:id="rId33"/>
    <p:sldId id="302" r:id="rId34"/>
    <p:sldId id="303" r:id="rId35"/>
    <p:sldId id="304" r:id="rId36"/>
    <p:sldId id="305" r:id="rId37"/>
    <p:sldId id="306" r:id="rId38"/>
    <p:sldId id="307" r:id="rId3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2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053F1FC-A4B3-46F8-AD97-8FBA9D1D92AF}"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711EDC-CEAB-4145-91E2-8763CAE80415}" type="slidenum">
              <a:rPr lang="tr-TR" smtClean="0"/>
              <a:t>‹#›</a:t>
            </a:fld>
            <a:endParaRPr lang="tr-TR"/>
          </a:p>
        </p:txBody>
      </p:sp>
    </p:spTree>
    <p:extLst>
      <p:ext uri="{BB962C8B-B14F-4D97-AF65-F5344CB8AC3E}">
        <p14:creationId xmlns:p14="http://schemas.microsoft.com/office/powerpoint/2010/main" val="3614995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053F1FC-A4B3-46F8-AD97-8FBA9D1D92AF}"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711EDC-CEAB-4145-91E2-8763CAE80415}" type="slidenum">
              <a:rPr lang="tr-TR" smtClean="0"/>
              <a:t>‹#›</a:t>
            </a:fld>
            <a:endParaRPr lang="tr-TR"/>
          </a:p>
        </p:txBody>
      </p:sp>
    </p:spTree>
    <p:extLst>
      <p:ext uri="{BB962C8B-B14F-4D97-AF65-F5344CB8AC3E}">
        <p14:creationId xmlns:p14="http://schemas.microsoft.com/office/powerpoint/2010/main" val="3388712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053F1FC-A4B3-46F8-AD97-8FBA9D1D92AF}"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711EDC-CEAB-4145-91E2-8763CAE80415}" type="slidenum">
              <a:rPr lang="tr-TR" smtClean="0"/>
              <a:t>‹#›</a:t>
            </a:fld>
            <a:endParaRPr lang="tr-TR"/>
          </a:p>
        </p:txBody>
      </p:sp>
    </p:spTree>
    <p:extLst>
      <p:ext uri="{BB962C8B-B14F-4D97-AF65-F5344CB8AC3E}">
        <p14:creationId xmlns:p14="http://schemas.microsoft.com/office/powerpoint/2010/main" val="2467369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053F1FC-A4B3-46F8-AD97-8FBA9D1D92AF}"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711EDC-CEAB-4145-91E2-8763CAE80415}" type="slidenum">
              <a:rPr lang="tr-TR" smtClean="0"/>
              <a:t>‹#›</a:t>
            </a:fld>
            <a:endParaRPr lang="tr-TR"/>
          </a:p>
        </p:txBody>
      </p:sp>
    </p:spTree>
    <p:extLst>
      <p:ext uri="{BB962C8B-B14F-4D97-AF65-F5344CB8AC3E}">
        <p14:creationId xmlns:p14="http://schemas.microsoft.com/office/powerpoint/2010/main" val="3277046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053F1FC-A4B3-46F8-AD97-8FBA9D1D92AF}"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711EDC-CEAB-4145-91E2-8763CAE80415}" type="slidenum">
              <a:rPr lang="tr-TR" smtClean="0"/>
              <a:t>‹#›</a:t>
            </a:fld>
            <a:endParaRPr lang="tr-TR"/>
          </a:p>
        </p:txBody>
      </p:sp>
    </p:spTree>
    <p:extLst>
      <p:ext uri="{BB962C8B-B14F-4D97-AF65-F5344CB8AC3E}">
        <p14:creationId xmlns:p14="http://schemas.microsoft.com/office/powerpoint/2010/main" val="4202731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053F1FC-A4B3-46F8-AD97-8FBA9D1D92AF}" type="datetimeFigureOut">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6711EDC-CEAB-4145-91E2-8763CAE80415}" type="slidenum">
              <a:rPr lang="tr-TR" smtClean="0"/>
              <a:t>‹#›</a:t>
            </a:fld>
            <a:endParaRPr lang="tr-TR"/>
          </a:p>
        </p:txBody>
      </p:sp>
    </p:spTree>
    <p:extLst>
      <p:ext uri="{BB962C8B-B14F-4D97-AF65-F5344CB8AC3E}">
        <p14:creationId xmlns:p14="http://schemas.microsoft.com/office/powerpoint/2010/main" val="1900412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053F1FC-A4B3-46F8-AD97-8FBA9D1D92AF}" type="datetimeFigureOut">
              <a:rPr lang="tr-TR" smtClean="0"/>
              <a:t>15.11.2017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6711EDC-CEAB-4145-91E2-8763CAE80415}" type="slidenum">
              <a:rPr lang="tr-TR" smtClean="0"/>
              <a:t>‹#›</a:t>
            </a:fld>
            <a:endParaRPr lang="tr-TR"/>
          </a:p>
        </p:txBody>
      </p:sp>
    </p:spTree>
    <p:extLst>
      <p:ext uri="{BB962C8B-B14F-4D97-AF65-F5344CB8AC3E}">
        <p14:creationId xmlns:p14="http://schemas.microsoft.com/office/powerpoint/2010/main" val="4273776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053F1FC-A4B3-46F8-AD97-8FBA9D1D92AF}" type="datetimeFigureOut">
              <a:rPr lang="tr-TR" smtClean="0"/>
              <a:t>15.11.2017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6711EDC-CEAB-4145-91E2-8763CAE80415}" type="slidenum">
              <a:rPr lang="tr-TR" smtClean="0"/>
              <a:t>‹#›</a:t>
            </a:fld>
            <a:endParaRPr lang="tr-TR"/>
          </a:p>
        </p:txBody>
      </p:sp>
    </p:spTree>
    <p:extLst>
      <p:ext uri="{BB962C8B-B14F-4D97-AF65-F5344CB8AC3E}">
        <p14:creationId xmlns:p14="http://schemas.microsoft.com/office/powerpoint/2010/main" val="1479767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053F1FC-A4B3-46F8-AD97-8FBA9D1D92AF}" type="datetimeFigureOut">
              <a:rPr lang="tr-TR" smtClean="0"/>
              <a:t>15.11.2017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6711EDC-CEAB-4145-91E2-8763CAE80415}" type="slidenum">
              <a:rPr lang="tr-TR" smtClean="0"/>
              <a:t>‹#›</a:t>
            </a:fld>
            <a:endParaRPr lang="tr-TR"/>
          </a:p>
        </p:txBody>
      </p:sp>
    </p:spTree>
    <p:extLst>
      <p:ext uri="{BB962C8B-B14F-4D97-AF65-F5344CB8AC3E}">
        <p14:creationId xmlns:p14="http://schemas.microsoft.com/office/powerpoint/2010/main" val="1689278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053F1FC-A4B3-46F8-AD97-8FBA9D1D92AF}" type="datetimeFigureOut">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6711EDC-CEAB-4145-91E2-8763CAE80415}" type="slidenum">
              <a:rPr lang="tr-TR" smtClean="0"/>
              <a:t>‹#›</a:t>
            </a:fld>
            <a:endParaRPr lang="tr-TR"/>
          </a:p>
        </p:txBody>
      </p:sp>
    </p:spTree>
    <p:extLst>
      <p:ext uri="{BB962C8B-B14F-4D97-AF65-F5344CB8AC3E}">
        <p14:creationId xmlns:p14="http://schemas.microsoft.com/office/powerpoint/2010/main" val="1464930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053F1FC-A4B3-46F8-AD97-8FBA9D1D92AF}" type="datetimeFigureOut">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6711EDC-CEAB-4145-91E2-8763CAE80415}" type="slidenum">
              <a:rPr lang="tr-TR" smtClean="0"/>
              <a:t>‹#›</a:t>
            </a:fld>
            <a:endParaRPr lang="tr-TR"/>
          </a:p>
        </p:txBody>
      </p:sp>
    </p:spTree>
    <p:extLst>
      <p:ext uri="{BB962C8B-B14F-4D97-AF65-F5344CB8AC3E}">
        <p14:creationId xmlns:p14="http://schemas.microsoft.com/office/powerpoint/2010/main" val="2421218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53F1FC-A4B3-46F8-AD97-8FBA9D1D92AF}" type="datetimeFigureOut">
              <a:rPr lang="tr-TR" smtClean="0"/>
              <a:t>15.11.2017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711EDC-CEAB-4145-91E2-8763CAE80415}" type="slidenum">
              <a:rPr lang="tr-TR" smtClean="0"/>
              <a:t>‹#›</a:t>
            </a:fld>
            <a:endParaRPr lang="tr-TR"/>
          </a:p>
        </p:txBody>
      </p:sp>
    </p:spTree>
    <p:extLst>
      <p:ext uri="{BB962C8B-B14F-4D97-AF65-F5344CB8AC3E}">
        <p14:creationId xmlns:p14="http://schemas.microsoft.com/office/powerpoint/2010/main" val="3521627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Görüşme ve gözlem</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14163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Nitel</a:t>
            </a:r>
            <a:r>
              <a:rPr lang="en-US" dirty="0" smtClean="0"/>
              <a:t> </a:t>
            </a:r>
            <a:r>
              <a:rPr lang="en-US" dirty="0" err="1" smtClean="0"/>
              <a:t>Araştırma</a:t>
            </a:r>
            <a:r>
              <a:rPr lang="tr-TR" dirty="0" smtClean="0"/>
              <a:t> Görüşmelerinin Boyutları</a:t>
            </a:r>
            <a:endParaRPr lang="en-US" dirty="0"/>
          </a:p>
        </p:txBody>
      </p:sp>
      <p:sp>
        <p:nvSpPr>
          <p:cNvPr id="3" name="Content Placeholder 2"/>
          <p:cNvSpPr>
            <a:spLocks noGrp="1"/>
          </p:cNvSpPr>
          <p:nvPr>
            <p:ph idx="1"/>
          </p:nvPr>
        </p:nvSpPr>
        <p:spPr/>
        <p:txBody>
          <a:bodyPr>
            <a:normAutofit/>
          </a:bodyPr>
          <a:lstStyle/>
          <a:p>
            <a:r>
              <a:rPr lang="en-US" dirty="0" smtClean="0"/>
              <a:t>11. </a:t>
            </a:r>
            <a:r>
              <a:rPr lang="en-US" b="1" dirty="0" err="1" smtClean="0"/>
              <a:t>Kişilerarası</a:t>
            </a:r>
            <a:r>
              <a:rPr lang="en-US" b="1" dirty="0" smtClean="0"/>
              <a:t> Durum:</a:t>
            </a:r>
            <a:r>
              <a:rPr lang="en-US" dirty="0" smtClean="0"/>
              <a:t> </a:t>
            </a:r>
            <a:r>
              <a:rPr lang="en-US" dirty="0" err="1" smtClean="0"/>
              <a:t>Edinilen</a:t>
            </a:r>
            <a:r>
              <a:rPr lang="en-US" dirty="0" smtClean="0"/>
              <a:t> </a:t>
            </a:r>
            <a:r>
              <a:rPr lang="en-US" dirty="0" err="1" smtClean="0"/>
              <a:t>bilgi</a:t>
            </a:r>
            <a:r>
              <a:rPr lang="en-US" dirty="0" smtClean="0"/>
              <a:t>, </a:t>
            </a:r>
            <a:r>
              <a:rPr lang="en-US" dirty="0" err="1" smtClean="0"/>
              <a:t>görüşmede</a:t>
            </a:r>
            <a:r>
              <a:rPr lang="en-US" dirty="0" smtClean="0"/>
              <a:t> </a:t>
            </a:r>
            <a:r>
              <a:rPr lang="en-US" dirty="0" err="1" smtClean="0"/>
              <a:t>sürecinde</a:t>
            </a:r>
            <a:r>
              <a:rPr lang="en-US" dirty="0" smtClean="0"/>
              <a:t> </a:t>
            </a:r>
            <a:r>
              <a:rPr lang="en-US" dirty="0" err="1" smtClean="0"/>
              <a:t>kişilerarası</a:t>
            </a:r>
            <a:r>
              <a:rPr lang="en-US" dirty="0" smtClean="0"/>
              <a:t> </a:t>
            </a:r>
            <a:r>
              <a:rPr lang="en-US" dirty="0" err="1" smtClean="0"/>
              <a:t>etkileşim</a:t>
            </a:r>
            <a:r>
              <a:rPr lang="en-US" dirty="0" smtClean="0"/>
              <a:t> </a:t>
            </a:r>
            <a:r>
              <a:rPr lang="en-US" dirty="0" err="1" smtClean="0"/>
              <a:t>yoluyla</a:t>
            </a:r>
            <a:r>
              <a:rPr lang="en-US" dirty="0" smtClean="0"/>
              <a:t> </a:t>
            </a:r>
            <a:r>
              <a:rPr lang="en-US" dirty="0" err="1" smtClean="0"/>
              <a:t>üretilir</a:t>
            </a:r>
            <a:r>
              <a:rPr lang="en-US" dirty="0" smtClean="0"/>
              <a:t>.</a:t>
            </a:r>
          </a:p>
          <a:p>
            <a:r>
              <a:rPr lang="en-US" dirty="0" smtClean="0"/>
              <a:t>12. </a:t>
            </a:r>
            <a:r>
              <a:rPr lang="en-US" b="1" dirty="0" err="1" smtClean="0"/>
              <a:t>Olumlu</a:t>
            </a:r>
            <a:r>
              <a:rPr lang="en-US" b="1" dirty="0" smtClean="0"/>
              <a:t> </a:t>
            </a:r>
            <a:r>
              <a:rPr lang="en-US" b="1" dirty="0" err="1" smtClean="0"/>
              <a:t>Deneyim</a:t>
            </a:r>
            <a:r>
              <a:rPr lang="en-US" dirty="0" smtClean="0"/>
              <a:t>: </a:t>
            </a:r>
            <a:r>
              <a:rPr lang="en-US" dirty="0" err="1" smtClean="0"/>
              <a:t>İyi</a:t>
            </a:r>
            <a:r>
              <a:rPr lang="en-US" dirty="0" smtClean="0"/>
              <a:t> </a:t>
            </a:r>
            <a:r>
              <a:rPr lang="en-US" dirty="0" err="1" smtClean="0"/>
              <a:t>yapılmış</a:t>
            </a:r>
            <a:r>
              <a:rPr lang="en-US" dirty="0" smtClean="0"/>
              <a:t> </a:t>
            </a:r>
            <a:r>
              <a:rPr lang="en-US" dirty="0" err="1" smtClean="0"/>
              <a:t>bir</a:t>
            </a:r>
            <a:r>
              <a:rPr lang="en-US" dirty="0" smtClean="0"/>
              <a:t> </a:t>
            </a:r>
            <a:r>
              <a:rPr lang="en-US" dirty="0" err="1" smtClean="0"/>
              <a:t>görüşme</a:t>
            </a:r>
            <a:r>
              <a:rPr lang="en-US" dirty="0" smtClean="0"/>
              <a:t> </a:t>
            </a:r>
            <a:r>
              <a:rPr lang="en-US" dirty="0" err="1" smtClean="0"/>
              <a:t>katılımcı</a:t>
            </a:r>
            <a:r>
              <a:rPr lang="en-US" dirty="0" smtClean="0"/>
              <a:t> </a:t>
            </a:r>
            <a:r>
              <a:rPr lang="en-US" dirty="0" err="1" smtClean="0"/>
              <a:t>için</a:t>
            </a:r>
            <a:r>
              <a:rPr lang="en-US" dirty="0" smtClean="0"/>
              <a:t> nadir </a:t>
            </a:r>
            <a:r>
              <a:rPr lang="en-US" dirty="0" err="1" smtClean="0"/>
              <a:t>ve</a:t>
            </a:r>
            <a:r>
              <a:rPr lang="en-US" dirty="0" smtClean="0"/>
              <a:t> </a:t>
            </a:r>
            <a:r>
              <a:rPr lang="en-US" dirty="0" err="1" smtClean="0"/>
              <a:t>zenginleştirici</a:t>
            </a:r>
            <a:r>
              <a:rPr lang="en-US" dirty="0" smtClean="0"/>
              <a:t> </a:t>
            </a:r>
            <a:r>
              <a:rPr lang="en-US" dirty="0" err="1" smtClean="0"/>
              <a:t>bir</a:t>
            </a:r>
            <a:r>
              <a:rPr lang="en-US" dirty="0" smtClean="0"/>
              <a:t> </a:t>
            </a:r>
            <a:r>
              <a:rPr lang="en-US" dirty="0" err="1" smtClean="0"/>
              <a:t>deneyim</a:t>
            </a:r>
            <a:r>
              <a:rPr lang="en-US" dirty="0" smtClean="0"/>
              <a:t> </a:t>
            </a:r>
            <a:r>
              <a:rPr lang="en-US" dirty="0" err="1" smtClean="0"/>
              <a:t>olabilir</a:t>
            </a:r>
            <a:r>
              <a:rPr lang="en-US" dirty="0" smtClean="0"/>
              <a:t>. </a:t>
            </a:r>
            <a:r>
              <a:rPr lang="en-US" dirty="0" err="1" smtClean="0"/>
              <a:t>Çünkü</a:t>
            </a:r>
            <a:r>
              <a:rPr lang="en-US" dirty="0" smtClean="0"/>
              <a:t> </a:t>
            </a:r>
            <a:r>
              <a:rPr lang="en-US" dirty="0" err="1" smtClean="0"/>
              <a:t>görüşme</a:t>
            </a:r>
            <a:r>
              <a:rPr lang="en-US" dirty="0" smtClean="0"/>
              <a:t> </a:t>
            </a:r>
            <a:r>
              <a:rPr lang="en-US" dirty="0" err="1" smtClean="0"/>
              <a:t>aracılığıyla</a:t>
            </a:r>
            <a:r>
              <a:rPr lang="en-US" dirty="0" smtClean="0"/>
              <a:t> </a:t>
            </a:r>
            <a:r>
              <a:rPr lang="en-US" dirty="0" err="1" smtClean="0"/>
              <a:t>kişi</a:t>
            </a:r>
            <a:r>
              <a:rPr lang="en-US" dirty="0" smtClean="0"/>
              <a:t> </a:t>
            </a:r>
            <a:r>
              <a:rPr lang="en-US" dirty="0" err="1" smtClean="0"/>
              <a:t>kendi</a:t>
            </a:r>
            <a:r>
              <a:rPr lang="en-US" dirty="0" smtClean="0"/>
              <a:t> </a:t>
            </a:r>
            <a:r>
              <a:rPr lang="en-US" dirty="0" err="1" smtClean="0"/>
              <a:t>hayat</a:t>
            </a:r>
            <a:r>
              <a:rPr lang="en-US" dirty="0" smtClean="0"/>
              <a:t> </a:t>
            </a:r>
            <a:r>
              <a:rPr lang="en-US" dirty="0" err="1" smtClean="0"/>
              <a:t>durumlarıyla</a:t>
            </a:r>
            <a:r>
              <a:rPr lang="en-US" dirty="0" smtClean="0"/>
              <a:t> </a:t>
            </a:r>
            <a:r>
              <a:rPr lang="en-US" dirty="0" err="1" smtClean="0"/>
              <a:t>ilgili</a:t>
            </a:r>
            <a:r>
              <a:rPr lang="en-US" dirty="0" smtClean="0"/>
              <a:t> </a:t>
            </a:r>
            <a:r>
              <a:rPr lang="en-US" dirty="0" err="1" smtClean="0"/>
              <a:t>yeni</a:t>
            </a:r>
            <a:r>
              <a:rPr lang="en-US" dirty="0" smtClean="0"/>
              <a:t> </a:t>
            </a:r>
            <a:r>
              <a:rPr lang="en-US" dirty="0" err="1" smtClean="0"/>
              <a:t>anlayışlar</a:t>
            </a:r>
            <a:r>
              <a:rPr lang="en-US" dirty="0" smtClean="0"/>
              <a:t> </a:t>
            </a:r>
            <a:r>
              <a:rPr lang="en-US" dirty="0" err="1" smtClean="0"/>
              <a:t>ve</a:t>
            </a:r>
            <a:r>
              <a:rPr lang="en-US" dirty="0" smtClean="0"/>
              <a:t> </a:t>
            </a:r>
            <a:r>
              <a:rPr lang="en-US" dirty="0" err="1" smtClean="0"/>
              <a:t>bakış</a:t>
            </a:r>
            <a:r>
              <a:rPr lang="en-US" dirty="0" smtClean="0"/>
              <a:t> </a:t>
            </a:r>
            <a:r>
              <a:rPr lang="en-US" dirty="0" err="1" smtClean="0"/>
              <a:t>açısı</a:t>
            </a:r>
            <a:r>
              <a:rPr lang="en-US" dirty="0" smtClean="0"/>
              <a:t> </a:t>
            </a:r>
            <a:r>
              <a:rPr lang="en-US" dirty="0" err="1" smtClean="0"/>
              <a:t>kazanabilir</a:t>
            </a:r>
            <a:r>
              <a:rPr lang="en-US" dirty="0" smtClean="0"/>
              <a:t>. </a:t>
            </a:r>
          </a:p>
          <a:p>
            <a:r>
              <a:rPr lang="en-US" dirty="0" err="1" smtClean="0"/>
              <a:t>Steinar</a:t>
            </a:r>
            <a:r>
              <a:rPr lang="en-US" dirty="0" smtClean="0"/>
              <a:t> </a:t>
            </a:r>
            <a:r>
              <a:rPr lang="en-US" dirty="0" err="1" smtClean="0"/>
              <a:t>Kvale</a:t>
            </a:r>
            <a:r>
              <a:rPr lang="en-US" dirty="0" smtClean="0"/>
              <a:t> (1996) An introduction to Qualitative Research Interviewing, Thousand Oaks, CA: Sage, pp. 30-31</a:t>
            </a:r>
          </a:p>
          <a:p>
            <a:endParaRPr lang="en-US" dirty="0"/>
          </a:p>
        </p:txBody>
      </p:sp>
    </p:spTree>
    <p:extLst>
      <p:ext uri="{BB962C8B-B14F-4D97-AF65-F5344CB8AC3E}">
        <p14:creationId xmlns:p14="http://schemas.microsoft.com/office/powerpoint/2010/main" val="1261648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GÖRÜŞMECİ İÇİN YETERLİLİK KRİTERLERİ</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752597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Görüşmeci</a:t>
            </a:r>
            <a:r>
              <a:rPr lang="en-US" b="1" dirty="0" smtClean="0"/>
              <a:t> </a:t>
            </a:r>
            <a:r>
              <a:rPr lang="en-US" b="1" dirty="0" err="1" smtClean="0"/>
              <a:t>için</a:t>
            </a:r>
            <a:r>
              <a:rPr lang="en-US" b="1" dirty="0" smtClean="0"/>
              <a:t> </a:t>
            </a:r>
            <a:r>
              <a:rPr lang="en-US" b="1" dirty="0" err="1" smtClean="0"/>
              <a:t>Yeterlilik</a:t>
            </a:r>
            <a:r>
              <a:rPr lang="en-US" b="1" dirty="0" smtClean="0"/>
              <a:t> </a:t>
            </a:r>
            <a:r>
              <a:rPr lang="en-US" b="1" dirty="0" err="1" smtClean="0"/>
              <a:t>Kriterleri</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1. </a:t>
            </a:r>
            <a:r>
              <a:rPr lang="en-US" b="1" dirty="0" err="1" smtClean="0"/>
              <a:t>Bilgili</a:t>
            </a:r>
            <a:r>
              <a:rPr lang="en-US" b="1" dirty="0" smtClean="0"/>
              <a:t>:</a:t>
            </a:r>
            <a:r>
              <a:rPr lang="en-US" dirty="0" smtClean="0"/>
              <a:t> </a:t>
            </a:r>
            <a:r>
              <a:rPr lang="en-US" dirty="0" err="1" smtClean="0"/>
              <a:t>Görüşmeci</a:t>
            </a:r>
            <a:r>
              <a:rPr lang="en-US" dirty="0" smtClean="0"/>
              <a:t>, </a:t>
            </a:r>
            <a:r>
              <a:rPr lang="en-US" dirty="0" err="1" smtClean="0"/>
              <a:t>görüşme</a:t>
            </a:r>
            <a:r>
              <a:rPr lang="en-US" dirty="0" smtClean="0"/>
              <a:t> </a:t>
            </a:r>
            <a:r>
              <a:rPr lang="en-US" dirty="0" err="1" smtClean="0"/>
              <a:t>teması</a:t>
            </a:r>
            <a:r>
              <a:rPr lang="en-US" dirty="0" smtClean="0"/>
              <a:t> </a:t>
            </a:r>
            <a:r>
              <a:rPr lang="en-US" dirty="0" err="1" smtClean="0"/>
              <a:t>hakkında</a:t>
            </a:r>
            <a:r>
              <a:rPr lang="en-US" dirty="0" smtClean="0"/>
              <a:t> </a:t>
            </a:r>
            <a:r>
              <a:rPr lang="en-US" dirty="0" err="1" smtClean="0"/>
              <a:t>geniş</a:t>
            </a:r>
            <a:r>
              <a:rPr lang="en-US" dirty="0" smtClean="0"/>
              <a:t> </a:t>
            </a:r>
            <a:r>
              <a:rPr lang="en-US" dirty="0" err="1" smtClean="0"/>
              <a:t>bilgiye</a:t>
            </a:r>
            <a:r>
              <a:rPr lang="en-US" dirty="0" smtClean="0"/>
              <a:t> </a:t>
            </a:r>
            <a:r>
              <a:rPr lang="en-US" dirty="0" err="1" smtClean="0"/>
              <a:t>sahip</a:t>
            </a:r>
            <a:r>
              <a:rPr lang="en-US" dirty="0" smtClean="0"/>
              <a:t> </a:t>
            </a:r>
            <a:r>
              <a:rPr lang="en-US" dirty="0" err="1" smtClean="0"/>
              <a:t>olmalıdır</a:t>
            </a:r>
            <a:r>
              <a:rPr lang="en-US" dirty="0" smtClean="0"/>
              <a:t>; </a:t>
            </a:r>
            <a:r>
              <a:rPr lang="en-US" dirty="0" err="1" smtClean="0"/>
              <a:t>görüşme</a:t>
            </a:r>
            <a:r>
              <a:rPr lang="en-US" dirty="0" smtClean="0"/>
              <a:t> </a:t>
            </a:r>
            <a:r>
              <a:rPr lang="en-US" dirty="0" err="1" smtClean="0"/>
              <a:t>esnasında</a:t>
            </a:r>
            <a:r>
              <a:rPr lang="en-US" dirty="0" smtClean="0"/>
              <a:t> </a:t>
            </a:r>
            <a:r>
              <a:rPr lang="en-US" dirty="0" err="1" smtClean="0"/>
              <a:t>hangi</a:t>
            </a:r>
            <a:r>
              <a:rPr lang="en-US" dirty="0" smtClean="0"/>
              <a:t> </a:t>
            </a:r>
            <a:r>
              <a:rPr lang="en-US" dirty="0" err="1" smtClean="0"/>
              <a:t>boyutların</a:t>
            </a:r>
            <a:r>
              <a:rPr lang="en-US" dirty="0" smtClean="0"/>
              <a:t> </a:t>
            </a:r>
            <a:r>
              <a:rPr lang="en-US" dirty="0" err="1" smtClean="0"/>
              <a:t>üzerine</a:t>
            </a:r>
            <a:r>
              <a:rPr lang="en-US" dirty="0" smtClean="0"/>
              <a:t> </a:t>
            </a:r>
            <a:r>
              <a:rPr lang="en-US" dirty="0" err="1" smtClean="0"/>
              <a:t>daha</a:t>
            </a:r>
            <a:r>
              <a:rPr lang="en-US" dirty="0" smtClean="0"/>
              <a:t> </a:t>
            </a:r>
            <a:r>
              <a:rPr lang="en-US" dirty="0" err="1" smtClean="0"/>
              <a:t>çok</a:t>
            </a:r>
            <a:r>
              <a:rPr lang="en-US" dirty="0" smtClean="0"/>
              <a:t> </a:t>
            </a:r>
            <a:r>
              <a:rPr lang="en-US" dirty="0" err="1" smtClean="0"/>
              <a:t>gidileceği</a:t>
            </a:r>
            <a:r>
              <a:rPr lang="en-US" dirty="0" smtClean="0"/>
              <a:t> </a:t>
            </a:r>
            <a:r>
              <a:rPr lang="en-US" dirty="0" err="1" smtClean="0"/>
              <a:t>hangi</a:t>
            </a:r>
            <a:r>
              <a:rPr lang="en-US" dirty="0" smtClean="0"/>
              <a:t> </a:t>
            </a:r>
            <a:r>
              <a:rPr lang="en-US" dirty="0" err="1" smtClean="0"/>
              <a:t>konuların</a:t>
            </a:r>
            <a:r>
              <a:rPr lang="en-US" dirty="0" smtClean="0"/>
              <a:t> </a:t>
            </a:r>
            <a:r>
              <a:rPr lang="en-US" dirty="0" err="1" smtClean="0"/>
              <a:t>odak</a:t>
            </a:r>
            <a:r>
              <a:rPr lang="en-US" dirty="0" smtClean="0"/>
              <a:t> </a:t>
            </a:r>
            <a:r>
              <a:rPr lang="en-US" dirty="0" err="1" smtClean="0"/>
              <a:t>kayması</a:t>
            </a:r>
            <a:r>
              <a:rPr lang="en-US" dirty="0" smtClean="0"/>
              <a:t> </a:t>
            </a:r>
            <a:r>
              <a:rPr lang="en-US" dirty="0" err="1" smtClean="0"/>
              <a:t>olduğunu</a:t>
            </a:r>
            <a:r>
              <a:rPr lang="en-US" dirty="0" smtClean="0"/>
              <a:t> </a:t>
            </a:r>
            <a:r>
              <a:rPr lang="en-US" dirty="0" err="1" smtClean="0"/>
              <a:t>bilmelidir</a:t>
            </a:r>
            <a:r>
              <a:rPr lang="en-US" dirty="0" smtClean="0"/>
              <a:t>. </a:t>
            </a:r>
            <a:r>
              <a:rPr lang="en-US" dirty="0" err="1" smtClean="0"/>
              <a:t>Bununla</a:t>
            </a:r>
            <a:r>
              <a:rPr lang="en-US" dirty="0" smtClean="0"/>
              <a:t> </a:t>
            </a:r>
            <a:r>
              <a:rPr lang="en-US" dirty="0" err="1" smtClean="0"/>
              <a:t>beraber</a:t>
            </a:r>
            <a:r>
              <a:rPr lang="en-US" dirty="0" smtClean="0"/>
              <a:t> </a:t>
            </a:r>
            <a:r>
              <a:rPr lang="en-US" dirty="0" err="1" smtClean="0"/>
              <a:t>görüşmeci</a:t>
            </a:r>
            <a:r>
              <a:rPr lang="en-US" dirty="0" smtClean="0"/>
              <a:t> </a:t>
            </a:r>
            <a:r>
              <a:rPr lang="en-US" dirty="0" err="1" smtClean="0"/>
              <a:t>mutlaka</a:t>
            </a:r>
            <a:r>
              <a:rPr lang="en-US" dirty="0" smtClean="0"/>
              <a:t> </a:t>
            </a:r>
            <a:r>
              <a:rPr lang="en-US" dirty="0" err="1" smtClean="0"/>
              <a:t>görüşme</a:t>
            </a:r>
            <a:r>
              <a:rPr lang="en-US" dirty="0" smtClean="0"/>
              <a:t> </a:t>
            </a:r>
            <a:r>
              <a:rPr lang="en-US" dirty="0" err="1" smtClean="0"/>
              <a:t>klavuzunu</a:t>
            </a:r>
            <a:r>
              <a:rPr lang="en-US" dirty="0" smtClean="0"/>
              <a:t> </a:t>
            </a:r>
            <a:r>
              <a:rPr lang="en-US" dirty="0" err="1" smtClean="0"/>
              <a:t>çok</a:t>
            </a:r>
            <a:r>
              <a:rPr lang="en-US" dirty="0" smtClean="0"/>
              <a:t> </a:t>
            </a:r>
            <a:r>
              <a:rPr lang="en-US" dirty="0" err="1" smtClean="0"/>
              <a:t>iyi</a:t>
            </a:r>
            <a:r>
              <a:rPr lang="en-US" dirty="0" smtClean="0"/>
              <a:t> </a:t>
            </a:r>
            <a:r>
              <a:rPr lang="en-US" dirty="0" err="1" smtClean="0"/>
              <a:t>bilmelidir</a:t>
            </a:r>
            <a:r>
              <a:rPr lang="en-US" dirty="0" smtClean="0"/>
              <a:t>. </a:t>
            </a:r>
          </a:p>
          <a:p>
            <a:endParaRPr lang="en-US" dirty="0"/>
          </a:p>
        </p:txBody>
      </p:sp>
    </p:spTree>
    <p:extLst>
      <p:ext uri="{BB962C8B-B14F-4D97-AF65-F5344CB8AC3E}">
        <p14:creationId xmlns:p14="http://schemas.microsoft.com/office/powerpoint/2010/main" val="2985677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Görüşmeci</a:t>
            </a:r>
            <a:r>
              <a:rPr lang="en-US" b="1" dirty="0" smtClean="0"/>
              <a:t> </a:t>
            </a:r>
            <a:r>
              <a:rPr lang="en-US" b="1" dirty="0" err="1" smtClean="0"/>
              <a:t>için</a:t>
            </a:r>
            <a:r>
              <a:rPr lang="en-US" b="1" dirty="0" smtClean="0"/>
              <a:t> </a:t>
            </a:r>
            <a:r>
              <a:rPr lang="en-US" b="1" dirty="0" err="1" smtClean="0"/>
              <a:t>Yeterlilik</a:t>
            </a:r>
            <a:r>
              <a:rPr lang="en-US" b="1" dirty="0" smtClean="0"/>
              <a:t> </a:t>
            </a:r>
            <a:r>
              <a:rPr lang="en-US" b="1" dirty="0" err="1" smtClean="0"/>
              <a:t>Kriterleri</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2. </a:t>
            </a:r>
            <a:r>
              <a:rPr lang="en-US" b="1" dirty="0" err="1" smtClean="0"/>
              <a:t>Yapılandırma</a:t>
            </a:r>
            <a:r>
              <a:rPr lang="en-US" b="1" dirty="0" smtClean="0"/>
              <a:t>:</a:t>
            </a:r>
            <a:r>
              <a:rPr lang="en-US" dirty="0" smtClean="0"/>
              <a:t> </a:t>
            </a:r>
            <a:r>
              <a:rPr lang="en-US" dirty="0" err="1" smtClean="0"/>
              <a:t>Görüşmeci</a:t>
            </a:r>
            <a:r>
              <a:rPr lang="en-US" dirty="0" smtClean="0"/>
              <a:t>, </a:t>
            </a:r>
            <a:r>
              <a:rPr lang="en-US" dirty="0" err="1" smtClean="0"/>
              <a:t>görüşmeye</a:t>
            </a:r>
            <a:r>
              <a:rPr lang="en-US" dirty="0" smtClean="0"/>
              <a:t> </a:t>
            </a:r>
            <a:r>
              <a:rPr lang="en-US" dirty="0" err="1" smtClean="0"/>
              <a:t>başlamadan</a:t>
            </a:r>
            <a:r>
              <a:rPr lang="en-US" dirty="0" smtClean="0"/>
              <a:t> once </a:t>
            </a:r>
            <a:r>
              <a:rPr lang="en-US" dirty="0" err="1" smtClean="0"/>
              <a:t>araştırma</a:t>
            </a:r>
            <a:r>
              <a:rPr lang="en-US" dirty="0" smtClean="0"/>
              <a:t> </a:t>
            </a:r>
            <a:r>
              <a:rPr lang="en-US" dirty="0" err="1" smtClean="0"/>
              <a:t>hakkında</a:t>
            </a:r>
            <a:r>
              <a:rPr lang="en-US" dirty="0" smtClean="0"/>
              <a:t> </a:t>
            </a:r>
            <a:r>
              <a:rPr lang="en-US" dirty="0" err="1" smtClean="0"/>
              <a:t>katılımcıyı</a:t>
            </a:r>
            <a:r>
              <a:rPr lang="en-US" dirty="0" smtClean="0"/>
              <a:t> </a:t>
            </a:r>
            <a:r>
              <a:rPr lang="en-US" dirty="0" err="1" smtClean="0"/>
              <a:t>bilgilendirebilmelidir</a:t>
            </a:r>
            <a:r>
              <a:rPr lang="en-US" dirty="0" smtClean="0"/>
              <a:t>. </a:t>
            </a:r>
            <a:r>
              <a:rPr lang="en-US" dirty="0" err="1" smtClean="0"/>
              <a:t>Görüşmenin</a:t>
            </a:r>
            <a:r>
              <a:rPr lang="en-US" dirty="0" smtClean="0"/>
              <a:t> </a:t>
            </a:r>
            <a:r>
              <a:rPr lang="en-US" dirty="0" err="1" smtClean="0"/>
              <a:t>sonunda</a:t>
            </a:r>
            <a:r>
              <a:rPr lang="en-US" dirty="0" smtClean="0"/>
              <a:t> </a:t>
            </a:r>
            <a:r>
              <a:rPr lang="en-US" dirty="0" err="1" smtClean="0"/>
              <a:t>katılımcının</a:t>
            </a:r>
            <a:r>
              <a:rPr lang="en-US" dirty="0" smtClean="0"/>
              <a:t> </a:t>
            </a:r>
            <a:r>
              <a:rPr lang="en-US" dirty="0" err="1" smtClean="0"/>
              <a:t>kafasına</a:t>
            </a:r>
            <a:r>
              <a:rPr lang="en-US" dirty="0" smtClean="0"/>
              <a:t> </a:t>
            </a:r>
            <a:r>
              <a:rPr lang="en-US" dirty="0" err="1" smtClean="0"/>
              <a:t>takılan</a:t>
            </a:r>
            <a:r>
              <a:rPr lang="en-US" dirty="0" smtClean="0"/>
              <a:t> </a:t>
            </a:r>
            <a:r>
              <a:rPr lang="en-US" dirty="0" err="1" smtClean="0"/>
              <a:t>konuları</a:t>
            </a:r>
            <a:r>
              <a:rPr lang="en-US" dirty="0" smtClean="0"/>
              <a:t> </a:t>
            </a:r>
            <a:r>
              <a:rPr lang="en-US" dirty="0" err="1" smtClean="0"/>
              <a:t>aydınlatabilmelidir</a:t>
            </a:r>
            <a:endParaRPr lang="tr-TR" dirty="0" smtClean="0"/>
          </a:p>
          <a:p>
            <a:r>
              <a:rPr lang="en-US" dirty="0" err="1" smtClean="0"/>
              <a:t>Gorusme</a:t>
            </a:r>
            <a:r>
              <a:rPr lang="en-US" dirty="0" smtClean="0"/>
              <a:t> </a:t>
            </a:r>
            <a:r>
              <a:rPr lang="en-US" dirty="0" err="1" smtClean="0"/>
              <a:t>zamanini</a:t>
            </a:r>
            <a:r>
              <a:rPr lang="en-US" dirty="0" smtClean="0"/>
              <a:t> </a:t>
            </a:r>
            <a:r>
              <a:rPr lang="en-US" dirty="0" err="1" smtClean="0"/>
              <a:t>tespit</a:t>
            </a:r>
            <a:r>
              <a:rPr lang="en-US" dirty="0" smtClean="0"/>
              <a:t> </a:t>
            </a:r>
            <a:r>
              <a:rPr lang="en-US" dirty="0" err="1" smtClean="0"/>
              <a:t>ederken</a:t>
            </a:r>
            <a:r>
              <a:rPr lang="en-US" dirty="0" smtClean="0"/>
              <a:t>, </a:t>
            </a:r>
            <a:r>
              <a:rPr lang="en-US" dirty="0" err="1" smtClean="0"/>
              <a:t>gorusulen</a:t>
            </a:r>
            <a:r>
              <a:rPr lang="en-US" dirty="0" smtClean="0"/>
              <a:t> </a:t>
            </a:r>
            <a:r>
              <a:rPr lang="en-US" dirty="0" err="1" smtClean="0"/>
              <a:t>kisi</a:t>
            </a:r>
            <a:r>
              <a:rPr lang="en-US" dirty="0" smtClean="0"/>
              <a:t> </a:t>
            </a:r>
            <a:r>
              <a:rPr lang="en-US" dirty="0" err="1" smtClean="0"/>
              <a:t>icin</a:t>
            </a:r>
            <a:r>
              <a:rPr lang="en-US" dirty="0" smtClean="0"/>
              <a:t> en </a:t>
            </a:r>
            <a:r>
              <a:rPr lang="en-US" dirty="0" err="1" smtClean="0"/>
              <a:t>uygun</a:t>
            </a:r>
            <a:r>
              <a:rPr lang="en-US" dirty="0" smtClean="0"/>
              <a:t> </a:t>
            </a:r>
            <a:r>
              <a:rPr lang="en-US" dirty="0" err="1" smtClean="0"/>
              <a:t>zamani</a:t>
            </a:r>
            <a:r>
              <a:rPr lang="en-US" dirty="0" smtClean="0"/>
              <a:t> </a:t>
            </a:r>
            <a:r>
              <a:rPr lang="en-US" dirty="0" err="1" smtClean="0"/>
              <a:t>kararlastirin</a:t>
            </a:r>
            <a:r>
              <a:rPr lang="en-US" dirty="0" smtClean="0"/>
              <a:t>. </a:t>
            </a:r>
            <a:r>
              <a:rPr lang="en-US" dirty="0" err="1" smtClean="0"/>
              <a:t>Kisitli</a:t>
            </a:r>
            <a:r>
              <a:rPr lang="en-US" dirty="0" smtClean="0"/>
              <a:t> </a:t>
            </a:r>
            <a:r>
              <a:rPr lang="en-US" dirty="0" err="1" smtClean="0"/>
              <a:t>zamana</a:t>
            </a:r>
            <a:r>
              <a:rPr lang="en-US" dirty="0" smtClean="0"/>
              <a:t> </a:t>
            </a:r>
            <a:r>
              <a:rPr lang="en-US" dirty="0" err="1" smtClean="0"/>
              <a:t>sikistirilmis</a:t>
            </a:r>
            <a:r>
              <a:rPr lang="en-US" dirty="0" smtClean="0"/>
              <a:t> </a:t>
            </a:r>
            <a:r>
              <a:rPr lang="en-US" dirty="0" err="1" smtClean="0"/>
              <a:t>bir</a:t>
            </a:r>
            <a:r>
              <a:rPr lang="en-US" dirty="0" smtClean="0"/>
              <a:t> </a:t>
            </a:r>
            <a:r>
              <a:rPr lang="en-US" dirty="0" err="1" smtClean="0"/>
              <a:t>gorusme</a:t>
            </a:r>
            <a:r>
              <a:rPr lang="en-US" dirty="0" smtClean="0"/>
              <a:t> </a:t>
            </a:r>
            <a:r>
              <a:rPr lang="en-US" dirty="0" err="1" smtClean="0"/>
              <a:t>yapmaktan</a:t>
            </a:r>
            <a:r>
              <a:rPr lang="en-US" dirty="0" smtClean="0"/>
              <a:t> </a:t>
            </a:r>
            <a:r>
              <a:rPr lang="en-US" dirty="0" err="1" smtClean="0"/>
              <a:t>mumkun</a:t>
            </a:r>
            <a:r>
              <a:rPr lang="en-US" dirty="0" smtClean="0"/>
              <a:t> </a:t>
            </a:r>
            <a:r>
              <a:rPr lang="en-US" dirty="0" err="1" smtClean="0"/>
              <a:t>oldugunca</a:t>
            </a:r>
            <a:r>
              <a:rPr lang="en-US" dirty="0" smtClean="0"/>
              <a:t> </a:t>
            </a:r>
            <a:r>
              <a:rPr lang="en-US" dirty="0" err="1" smtClean="0"/>
              <a:t>kacinin</a:t>
            </a:r>
            <a:r>
              <a:rPr lang="en-US" dirty="0" smtClean="0"/>
              <a:t>. </a:t>
            </a:r>
            <a:r>
              <a:rPr lang="en-US" dirty="0" err="1" smtClean="0"/>
              <a:t>Randevunuza</a:t>
            </a:r>
            <a:r>
              <a:rPr lang="en-US" dirty="0" smtClean="0"/>
              <a:t> tam </a:t>
            </a:r>
            <a:r>
              <a:rPr lang="en-US" dirty="0" err="1" smtClean="0"/>
              <a:t>zamaninda</a:t>
            </a:r>
            <a:r>
              <a:rPr lang="en-US" dirty="0" smtClean="0"/>
              <a:t> </a:t>
            </a:r>
            <a:r>
              <a:rPr lang="en-US" dirty="0" err="1" smtClean="0"/>
              <a:t>gidin</a:t>
            </a:r>
            <a:r>
              <a:rPr lang="en-US" dirty="0" smtClean="0"/>
              <a:t>.</a:t>
            </a:r>
          </a:p>
          <a:p>
            <a:r>
              <a:rPr lang="en-US" dirty="0" smtClean="0"/>
              <a:t>-</a:t>
            </a:r>
            <a:r>
              <a:rPr lang="en-US" dirty="0" err="1" smtClean="0"/>
              <a:t>Gorusme</a:t>
            </a:r>
            <a:r>
              <a:rPr lang="en-US" dirty="0" smtClean="0"/>
              <a:t> </a:t>
            </a:r>
            <a:r>
              <a:rPr lang="en-US" dirty="0" err="1" smtClean="0"/>
              <a:t>icin</a:t>
            </a:r>
            <a:r>
              <a:rPr lang="en-US" dirty="0" smtClean="0"/>
              <a:t> (</a:t>
            </a:r>
            <a:r>
              <a:rPr lang="en-US" dirty="0" err="1" smtClean="0"/>
              <a:t>mumkunse</a:t>
            </a:r>
            <a:r>
              <a:rPr lang="en-US" dirty="0" smtClean="0"/>
              <a:t>) </a:t>
            </a:r>
            <a:r>
              <a:rPr lang="en-US" dirty="0" err="1" smtClean="0"/>
              <a:t>dikkat</a:t>
            </a:r>
            <a:r>
              <a:rPr lang="en-US" dirty="0" smtClean="0"/>
              <a:t> </a:t>
            </a:r>
            <a:r>
              <a:rPr lang="en-US" dirty="0" err="1" smtClean="0"/>
              <a:t>dagitmayacak</a:t>
            </a:r>
            <a:r>
              <a:rPr lang="en-US" dirty="0" smtClean="0"/>
              <a:t> </a:t>
            </a:r>
            <a:r>
              <a:rPr lang="en-US" dirty="0" err="1" smtClean="0"/>
              <a:t>uygun</a:t>
            </a:r>
            <a:r>
              <a:rPr lang="en-US" dirty="0" smtClean="0"/>
              <a:t> </a:t>
            </a:r>
            <a:r>
              <a:rPr lang="en-US" dirty="0" err="1" smtClean="0"/>
              <a:t>bir</a:t>
            </a:r>
            <a:r>
              <a:rPr lang="en-US" dirty="0" smtClean="0"/>
              <a:t> </a:t>
            </a:r>
            <a:r>
              <a:rPr lang="en-US" dirty="0" err="1" smtClean="0"/>
              <a:t>yer</a:t>
            </a:r>
            <a:r>
              <a:rPr lang="en-US" dirty="0" smtClean="0"/>
              <a:t> </a:t>
            </a:r>
            <a:r>
              <a:rPr lang="en-US" dirty="0" err="1" smtClean="0"/>
              <a:t>secin</a:t>
            </a:r>
            <a:r>
              <a:rPr lang="en-US" dirty="0" smtClean="0"/>
              <a:t>. </a:t>
            </a:r>
            <a:r>
              <a:rPr lang="en-US" dirty="0" err="1" smtClean="0"/>
              <a:t>Unutmayin</a:t>
            </a:r>
            <a:r>
              <a:rPr lang="en-US" dirty="0" smtClean="0"/>
              <a:t> </a:t>
            </a:r>
            <a:r>
              <a:rPr lang="en-US" dirty="0" err="1" smtClean="0"/>
              <a:t>asil</a:t>
            </a:r>
            <a:r>
              <a:rPr lang="en-US" dirty="0" smtClean="0"/>
              <a:t> </a:t>
            </a:r>
            <a:r>
              <a:rPr lang="en-US" dirty="0" err="1" smtClean="0"/>
              <a:t>olan</a:t>
            </a:r>
            <a:r>
              <a:rPr lang="en-US" dirty="0" smtClean="0"/>
              <a:t> </a:t>
            </a:r>
            <a:r>
              <a:rPr lang="en-US" dirty="0" err="1" smtClean="0"/>
              <a:t>gorusulen</a:t>
            </a:r>
            <a:r>
              <a:rPr lang="en-US" dirty="0" smtClean="0"/>
              <a:t> </a:t>
            </a:r>
            <a:r>
              <a:rPr lang="en-US" dirty="0" err="1" smtClean="0"/>
              <a:t>kisinin</a:t>
            </a:r>
            <a:r>
              <a:rPr lang="en-US" dirty="0" smtClean="0"/>
              <a:t> </a:t>
            </a:r>
            <a:r>
              <a:rPr lang="en-US" dirty="0" err="1" smtClean="0"/>
              <a:t>kendisini</a:t>
            </a:r>
            <a:r>
              <a:rPr lang="en-US" dirty="0" smtClean="0"/>
              <a:t> </a:t>
            </a:r>
            <a:r>
              <a:rPr lang="en-US" dirty="0" err="1" smtClean="0"/>
              <a:t>rahat</a:t>
            </a:r>
            <a:r>
              <a:rPr lang="en-US" dirty="0" smtClean="0"/>
              <a:t> </a:t>
            </a:r>
            <a:r>
              <a:rPr lang="en-US" dirty="0" err="1" smtClean="0"/>
              <a:t>hissedecegi</a:t>
            </a:r>
            <a:r>
              <a:rPr lang="en-US" dirty="0" smtClean="0"/>
              <a:t> en </a:t>
            </a:r>
            <a:r>
              <a:rPr lang="en-US" dirty="0" err="1" smtClean="0"/>
              <a:t>uygun</a:t>
            </a:r>
            <a:r>
              <a:rPr lang="en-US" dirty="0" smtClean="0"/>
              <a:t> </a:t>
            </a:r>
            <a:r>
              <a:rPr lang="en-US" dirty="0" err="1" smtClean="0"/>
              <a:t>ortamdir</a:t>
            </a:r>
            <a:r>
              <a:rPr lang="en-US" dirty="0" smtClean="0"/>
              <a:t>. </a:t>
            </a:r>
          </a:p>
          <a:p>
            <a:r>
              <a:rPr lang="en-US" dirty="0" smtClean="0"/>
              <a:t>-</a:t>
            </a:r>
            <a:r>
              <a:rPr lang="en-US" dirty="0" err="1" smtClean="0"/>
              <a:t>Kendinizi</a:t>
            </a:r>
            <a:r>
              <a:rPr lang="en-US" dirty="0" smtClean="0"/>
              <a:t> </a:t>
            </a:r>
            <a:r>
              <a:rPr lang="en-US" dirty="0" err="1" smtClean="0"/>
              <a:t>bir</a:t>
            </a:r>
            <a:r>
              <a:rPr lang="en-US" dirty="0" smtClean="0"/>
              <a:t> </a:t>
            </a:r>
            <a:r>
              <a:rPr lang="en-US" dirty="0" err="1" smtClean="0"/>
              <a:t>kez</a:t>
            </a:r>
            <a:r>
              <a:rPr lang="en-US" dirty="0" smtClean="0"/>
              <a:t> </a:t>
            </a:r>
            <a:r>
              <a:rPr lang="en-US" dirty="0" err="1" smtClean="0"/>
              <a:t>daha</a:t>
            </a:r>
            <a:r>
              <a:rPr lang="en-US" dirty="0" smtClean="0"/>
              <a:t> </a:t>
            </a:r>
            <a:r>
              <a:rPr lang="en-US" dirty="0" err="1" smtClean="0"/>
              <a:t>tanitin</a:t>
            </a:r>
            <a:r>
              <a:rPr lang="en-US" dirty="0" smtClean="0"/>
              <a:t>.</a:t>
            </a:r>
          </a:p>
          <a:p>
            <a:pPr>
              <a:buNone/>
            </a:pPr>
            <a:endParaRPr lang="en-US" dirty="0"/>
          </a:p>
        </p:txBody>
      </p:sp>
    </p:spTree>
    <p:extLst>
      <p:ext uri="{BB962C8B-B14F-4D97-AF65-F5344CB8AC3E}">
        <p14:creationId xmlns:p14="http://schemas.microsoft.com/office/powerpoint/2010/main" val="8801774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Görüşmeci</a:t>
            </a:r>
            <a:r>
              <a:rPr lang="en-US" b="1" dirty="0" smtClean="0"/>
              <a:t> </a:t>
            </a:r>
            <a:r>
              <a:rPr lang="en-US" b="1" dirty="0" err="1" smtClean="0"/>
              <a:t>için</a:t>
            </a:r>
            <a:r>
              <a:rPr lang="en-US" b="1" dirty="0" smtClean="0"/>
              <a:t> </a:t>
            </a:r>
            <a:r>
              <a:rPr lang="en-US" b="1" dirty="0" err="1" smtClean="0"/>
              <a:t>Yeterlilik</a:t>
            </a:r>
            <a:r>
              <a:rPr lang="en-US" b="1" dirty="0" smtClean="0"/>
              <a:t> </a:t>
            </a:r>
            <a:r>
              <a:rPr lang="en-US" b="1" dirty="0" err="1" smtClean="0"/>
              <a:t>Kriterleri</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 </a:t>
            </a:r>
            <a:r>
              <a:rPr lang="en-US" dirty="0" err="1" smtClean="0"/>
              <a:t>Gorusmenin</a:t>
            </a:r>
            <a:r>
              <a:rPr lang="en-US" dirty="0" smtClean="0"/>
              <a:t> </a:t>
            </a:r>
            <a:r>
              <a:rPr lang="en-US" dirty="0" err="1" smtClean="0"/>
              <a:t>amacini</a:t>
            </a:r>
            <a:r>
              <a:rPr lang="en-US" dirty="0" smtClean="0"/>
              <a:t> </a:t>
            </a:r>
            <a:r>
              <a:rPr lang="en-US" dirty="0" err="1" smtClean="0"/>
              <a:t>uygun</a:t>
            </a:r>
            <a:r>
              <a:rPr lang="en-US" dirty="0" smtClean="0"/>
              <a:t> </a:t>
            </a:r>
            <a:r>
              <a:rPr lang="en-US" dirty="0" err="1" smtClean="0"/>
              <a:t>bir</a:t>
            </a:r>
            <a:r>
              <a:rPr lang="en-US" dirty="0" smtClean="0"/>
              <a:t> </a:t>
            </a:r>
            <a:r>
              <a:rPr lang="en-US" dirty="0" err="1" smtClean="0"/>
              <a:t>dille</a:t>
            </a:r>
            <a:r>
              <a:rPr lang="en-US" dirty="0" smtClean="0"/>
              <a:t> </a:t>
            </a:r>
            <a:r>
              <a:rPr lang="en-US" dirty="0" err="1" smtClean="0"/>
              <a:t>aciklayin</a:t>
            </a:r>
            <a:r>
              <a:rPr lang="en-US" dirty="0" smtClean="0"/>
              <a:t>. </a:t>
            </a:r>
            <a:r>
              <a:rPr lang="en-US" dirty="0" err="1" smtClean="0"/>
              <a:t>Bunu</a:t>
            </a:r>
            <a:r>
              <a:rPr lang="en-US" dirty="0" smtClean="0"/>
              <a:t> </a:t>
            </a:r>
            <a:r>
              <a:rPr lang="en-US" dirty="0" err="1" smtClean="0"/>
              <a:t>yaparken</a:t>
            </a:r>
            <a:r>
              <a:rPr lang="en-US" dirty="0" smtClean="0"/>
              <a:t> </a:t>
            </a:r>
            <a:r>
              <a:rPr lang="en-US" dirty="0" err="1" smtClean="0"/>
              <a:t>gorusulen</a:t>
            </a:r>
            <a:r>
              <a:rPr lang="en-US" dirty="0" smtClean="0"/>
              <a:t> </a:t>
            </a:r>
            <a:r>
              <a:rPr lang="en-US" dirty="0" err="1" smtClean="0"/>
              <a:t>kisinin</a:t>
            </a:r>
            <a:r>
              <a:rPr lang="en-US" dirty="0" smtClean="0"/>
              <a:t> </a:t>
            </a:r>
            <a:r>
              <a:rPr lang="en-US" dirty="0" err="1" smtClean="0"/>
              <a:t>sosyal</a:t>
            </a:r>
            <a:r>
              <a:rPr lang="en-US" dirty="0" smtClean="0"/>
              <a:t> </a:t>
            </a:r>
            <a:r>
              <a:rPr lang="en-US" dirty="0" err="1" smtClean="0"/>
              <a:t>kokeni</a:t>
            </a:r>
            <a:r>
              <a:rPr lang="en-US" dirty="0" smtClean="0"/>
              <a:t>, </a:t>
            </a:r>
            <a:r>
              <a:rPr lang="en-US" dirty="0" err="1" smtClean="0"/>
              <a:t>egitim</a:t>
            </a:r>
            <a:r>
              <a:rPr lang="en-US" dirty="0" smtClean="0"/>
              <a:t> </a:t>
            </a:r>
            <a:r>
              <a:rPr lang="en-US" dirty="0" err="1" smtClean="0"/>
              <a:t>seviyesi</a:t>
            </a:r>
            <a:r>
              <a:rPr lang="en-US" dirty="0" smtClean="0"/>
              <a:t> </a:t>
            </a:r>
            <a:r>
              <a:rPr lang="en-US" dirty="0" err="1" smtClean="0"/>
              <a:t>gibi</a:t>
            </a:r>
            <a:r>
              <a:rPr lang="en-US" dirty="0" smtClean="0"/>
              <a:t> </a:t>
            </a:r>
            <a:r>
              <a:rPr lang="en-US" dirty="0" err="1" smtClean="0"/>
              <a:t>demografik</a:t>
            </a:r>
            <a:r>
              <a:rPr lang="en-US" dirty="0" smtClean="0"/>
              <a:t> </a:t>
            </a:r>
            <a:r>
              <a:rPr lang="en-US" dirty="0" err="1" smtClean="0"/>
              <a:t>ozelliklerini</a:t>
            </a:r>
            <a:r>
              <a:rPr lang="en-US" dirty="0" smtClean="0"/>
              <a:t> </a:t>
            </a:r>
            <a:r>
              <a:rPr lang="en-US" dirty="0" err="1" smtClean="0"/>
              <a:t>goz</a:t>
            </a:r>
            <a:r>
              <a:rPr lang="en-US" dirty="0" smtClean="0"/>
              <a:t> </a:t>
            </a:r>
            <a:r>
              <a:rPr lang="en-US" dirty="0" err="1" smtClean="0"/>
              <a:t>onunde</a:t>
            </a:r>
            <a:r>
              <a:rPr lang="en-US" dirty="0" smtClean="0"/>
              <a:t> </a:t>
            </a:r>
            <a:r>
              <a:rPr lang="en-US" dirty="0" err="1" smtClean="0"/>
              <a:t>bulundurun</a:t>
            </a:r>
            <a:r>
              <a:rPr lang="en-US" dirty="0" smtClean="0"/>
              <a:t>.  </a:t>
            </a:r>
          </a:p>
          <a:p>
            <a:r>
              <a:rPr lang="en-US" dirty="0" smtClean="0"/>
              <a:t>- </a:t>
            </a:r>
            <a:r>
              <a:rPr lang="en-US" dirty="0" err="1" smtClean="0"/>
              <a:t>Arastirmaya</a:t>
            </a:r>
            <a:r>
              <a:rPr lang="en-US" dirty="0" smtClean="0"/>
              <a:t> </a:t>
            </a:r>
            <a:r>
              <a:rPr lang="en-US" dirty="0" err="1" smtClean="0"/>
              <a:t>iliskin</a:t>
            </a:r>
            <a:r>
              <a:rPr lang="en-US" dirty="0" smtClean="0"/>
              <a:t> </a:t>
            </a:r>
            <a:r>
              <a:rPr lang="en-US" dirty="0" err="1" smtClean="0"/>
              <a:t>gizlilik</a:t>
            </a:r>
            <a:r>
              <a:rPr lang="en-US" dirty="0" smtClean="0"/>
              <a:t> </a:t>
            </a:r>
            <a:r>
              <a:rPr lang="en-US" dirty="0" err="1" smtClean="0"/>
              <a:t>detaylarini</a:t>
            </a:r>
            <a:r>
              <a:rPr lang="en-US" dirty="0" smtClean="0"/>
              <a:t> </a:t>
            </a:r>
            <a:r>
              <a:rPr lang="en-US" dirty="0" err="1" smtClean="0"/>
              <a:t>aciklayin</a:t>
            </a:r>
            <a:r>
              <a:rPr lang="en-US" dirty="0" smtClean="0"/>
              <a:t>. (</a:t>
            </a:r>
            <a:r>
              <a:rPr lang="en-US" dirty="0" err="1" smtClean="0"/>
              <a:t>Varsa</a:t>
            </a:r>
            <a:r>
              <a:rPr lang="en-US" dirty="0" smtClean="0"/>
              <a:t>) </a:t>
            </a:r>
            <a:r>
              <a:rPr lang="en-US" dirty="0" err="1" smtClean="0"/>
              <a:t>Aydinlatilmis</a:t>
            </a:r>
            <a:r>
              <a:rPr lang="en-US" dirty="0" smtClean="0"/>
              <a:t> </a:t>
            </a:r>
            <a:r>
              <a:rPr lang="en-US" dirty="0" err="1" smtClean="0"/>
              <a:t>riza</a:t>
            </a:r>
            <a:r>
              <a:rPr lang="en-US" dirty="0" smtClean="0"/>
              <a:t> </a:t>
            </a:r>
            <a:r>
              <a:rPr lang="en-US" dirty="0" err="1" smtClean="0"/>
              <a:t>formunu</a:t>
            </a:r>
            <a:r>
              <a:rPr lang="en-US" dirty="0" smtClean="0"/>
              <a:t> </a:t>
            </a:r>
            <a:r>
              <a:rPr lang="en-US" dirty="0" err="1" smtClean="0"/>
              <a:t>okuyup</a:t>
            </a:r>
            <a:r>
              <a:rPr lang="en-US" dirty="0" smtClean="0"/>
              <a:t> </a:t>
            </a:r>
            <a:r>
              <a:rPr lang="en-US" dirty="0" err="1" smtClean="0"/>
              <a:t>imzalamasina</a:t>
            </a:r>
            <a:r>
              <a:rPr lang="en-US" dirty="0" smtClean="0"/>
              <a:t> </a:t>
            </a:r>
            <a:r>
              <a:rPr lang="en-US" dirty="0" err="1" smtClean="0"/>
              <a:t>izin</a:t>
            </a:r>
            <a:r>
              <a:rPr lang="en-US" dirty="0" smtClean="0"/>
              <a:t> </a:t>
            </a:r>
            <a:r>
              <a:rPr lang="en-US" dirty="0" err="1" smtClean="0"/>
              <a:t>verin</a:t>
            </a:r>
            <a:r>
              <a:rPr lang="en-US" dirty="0" smtClean="0"/>
              <a:t>. (</a:t>
            </a:r>
            <a:r>
              <a:rPr lang="en-US" dirty="0" err="1" smtClean="0"/>
              <a:t>Okumayla</a:t>
            </a:r>
            <a:r>
              <a:rPr lang="en-US" dirty="0" smtClean="0"/>
              <a:t> </a:t>
            </a:r>
            <a:r>
              <a:rPr lang="en-US" dirty="0" err="1" smtClean="0"/>
              <a:t>ilgili</a:t>
            </a:r>
            <a:r>
              <a:rPr lang="en-US" dirty="0" smtClean="0"/>
              <a:t> </a:t>
            </a:r>
            <a:r>
              <a:rPr lang="en-US" dirty="0" err="1" smtClean="0"/>
              <a:t>bir</a:t>
            </a:r>
            <a:r>
              <a:rPr lang="en-US" dirty="0" smtClean="0"/>
              <a:t> </a:t>
            </a:r>
            <a:r>
              <a:rPr lang="en-US" dirty="0" err="1" smtClean="0"/>
              <a:t>sikintisi</a:t>
            </a:r>
            <a:r>
              <a:rPr lang="en-US" dirty="0" smtClean="0"/>
              <a:t> </a:t>
            </a:r>
            <a:r>
              <a:rPr lang="en-US" dirty="0" err="1" smtClean="0"/>
              <a:t>varsa</a:t>
            </a:r>
            <a:r>
              <a:rPr lang="en-US" dirty="0" smtClean="0"/>
              <a:t>)Bu </a:t>
            </a:r>
            <a:r>
              <a:rPr lang="en-US" dirty="0" err="1" smtClean="0"/>
              <a:t>formu</a:t>
            </a:r>
            <a:r>
              <a:rPr lang="en-US" dirty="0" smtClean="0"/>
              <a:t> </a:t>
            </a:r>
            <a:r>
              <a:rPr lang="en-US" dirty="0" err="1" smtClean="0"/>
              <a:t>kendisine</a:t>
            </a:r>
            <a:r>
              <a:rPr lang="en-US" dirty="0" smtClean="0"/>
              <a:t> </a:t>
            </a:r>
            <a:r>
              <a:rPr lang="en-US" dirty="0" err="1" smtClean="0"/>
              <a:t>yuksek</a:t>
            </a:r>
            <a:r>
              <a:rPr lang="en-US" dirty="0" smtClean="0"/>
              <a:t> </a:t>
            </a:r>
            <a:r>
              <a:rPr lang="en-US" dirty="0" err="1" smtClean="0"/>
              <a:t>sesle</a:t>
            </a:r>
            <a:r>
              <a:rPr lang="en-US" dirty="0" smtClean="0"/>
              <a:t> </a:t>
            </a:r>
            <a:r>
              <a:rPr lang="en-US" dirty="0" err="1" smtClean="0"/>
              <a:t>okuyun</a:t>
            </a:r>
            <a:r>
              <a:rPr lang="en-US" dirty="0" smtClean="0"/>
              <a:t>.</a:t>
            </a:r>
          </a:p>
          <a:p>
            <a:endParaRPr lang="en-US" dirty="0" smtClean="0"/>
          </a:p>
          <a:p>
            <a:pPr>
              <a:buNone/>
            </a:pPr>
            <a:endParaRPr lang="en-US" dirty="0"/>
          </a:p>
        </p:txBody>
      </p:sp>
    </p:spTree>
    <p:extLst>
      <p:ext uri="{BB962C8B-B14F-4D97-AF65-F5344CB8AC3E}">
        <p14:creationId xmlns:p14="http://schemas.microsoft.com/office/powerpoint/2010/main" val="607903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Görüşmeci</a:t>
            </a:r>
            <a:r>
              <a:rPr lang="en-US" b="1" dirty="0" smtClean="0"/>
              <a:t> </a:t>
            </a:r>
            <a:r>
              <a:rPr lang="en-US" b="1" dirty="0" err="1" smtClean="0"/>
              <a:t>için</a:t>
            </a:r>
            <a:r>
              <a:rPr lang="en-US" b="1" dirty="0" smtClean="0"/>
              <a:t> </a:t>
            </a:r>
            <a:r>
              <a:rPr lang="en-US" b="1" dirty="0" err="1" smtClean="0"/>
              <a:t>Yeterlilik</a:t>
            </a:r>
            <a:r>
              <a:rPr lang="en-US" b="1" dirty="0" smtClean="0"/>
              <a:t> </a:t>
            </a:r>
            <a:r>
              <a:rPr lang="en-US" b="1" dirty="0" err="1" smtClean="0"/>
              <a:t>Kriterleri</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err="1" smtClean="0"/>
              <a:t>Gorusmenin</a:t>
            </a:r>
            <a:r>
              <a:rPr lang="en-US" dirty="0" smtClean="0"/>
              <a:t> </a:t>
            </a:r>
            <a:r>
              <a:rPr lang="en-US" dirty="0" err="1" smtClean="0"/>
              <a:t>formati</a:t>
            </a:r>
            <a:r>
              <a:rPr lang="en-US" dirty="0" smtClean="0"/>
              <a:t> </a:t>
            </a:r>
            <a:r>
              <a:rPr lang="en-US" dirty="0" err="1" smtClean="0"/>
              <a:t>hakkinda</a:t>
            </a:r>
            <a:r>
              <a:rPr lang="en-US" dirty="0" smtClean="0"/>
              <a:t> </a:t>
            </a:r>
            <a:r>
              <a:rPr lang="en-US" dirty="0" err="1" smtClean="0"/>
              <a:t>detayli</a:t>
            </a:r>
            <a:r>
              <a:rPr lang="en-US" dirty="0" smtClean="0"/>
              <a:t> </a:t>
            </a:r>
            <a:r>
              <a:rPr lang="en-US" dirty="0" err="1" smtClean="0"/>
              <a:t>bilgi</a:t>
            </a:r>
            <a:r>
              <a:rPr lang="en-US" dirty="0" smtClean="0"/>
              <a:t> </a:t>
            </a:r>
            <a:r>
              <a:rPr lang="en-US" dirty="0" err="1" smtClean="0"/>
              <a:t>verin</a:t>
            </a:r>
            <a:r>
              <a:rPr lang="en-US" dirty="0" smtClean="0"/>
              <a:t>.</a:t>
            </a:r>
          </a:p>
          <a:p>
            <a:r>
              <a:rPr lang="en-US" dirty="0" smtClean="0"/>
              <a:t>-</a:t>
            </a:r>
            <a:r>
              <a:rPr lang="en-US" dirty="0" err="1" smtClean="0"/>
              <a:t>Gorusmenin</a:t>
            </a:r>
            <a:r>
              <a:rPr lang="en-US" dirty="0" smtClean="0"/>
              <a:t> </a:t>
            </a:r>
            <a:r>
              <a:rPr lang="en-US" dirty="0" err="1" smtClean="0"/>
              <a:t>genellikle</a:t>
            </a:r>
            <a:r>
              <a:rPr lang="en-US" dirty="0" smtClean="0"/>
              <a:t> ne </a:t>
            </a:r>
            <a:r>
              <a:rPr lang="en-US" dirty="0" err="1" smtClean="0"/>
              <a:t>kadar</a:t>
            </a:r>
            <a:r>
              <a:rPr lang="en-US" dirty="0" smtClean="0"/>
              <a:t> </a:t>
            </a:r>
            <a:r>
              <a:rPr lang="en-US" dirty="0" err="1" smtClean="0"/>
              <a:t>surdugu</a:t>
            </a:r>
            <a:r>
              <a:rPr lang="en-US" dirty="0" smtClean="0"/>
              <a:t> </a:t>
            </a:r>
            <a:r>
              <a:rPr lang="en-US" dirty="0" err="1" smtClean="0"/>
              <a:t>hakkinda</a:t>
            </a:r>
            <a:r>
              <a:rPr lang="en-US" dirty="0" smtClean="0"/>
              <a:t> </a:t>
            </a:r>
            <a:r>
              <a:rPr lang="en-US" dirty="0" err="1" smtClean="0"/>
              <a:t>goruseceginiz</a:t>
            </a:r>
            <a:r>
              <a:rPr lang="en-US" dirty="0" smtClean="0"/>
              <a:t> </a:t>
            </a:r>
            <a:r>
              <a:rPr lang="en-US" dirty="0" err="1" smtClean="0"/>
              <a:t>kisiyi</a:t>
            </a:r>
            <a:r>
              <a:rPr lang="en-US" dirty="0" smtClean="0"/>
              <a:t> </a:t>
            </a:r>
            <a:r>
              <a:rPr lang="en-US" dirty="0" err="1" smtClean="0"/>
              <a:t>bilgilendirin</a:t>
            </a:r>
            <a:r>
              <a:rPr lang="en-US" dirty="0" smtClean="0"/>
              <a:t>.</a:t>
            </a:r>
          </a:p>
          <a:p>
            <a:r>
              <a:rPr lang="en-US" dirty="0" smtClean="0"/>
              <a:t>-</a:t>
            </a:r>
            <a:r>
              <a:rPr lang="en-US" dirty="0" err="1" smtClean="0"/>
              <a:t>Gerekirse</a:t>
            </a:r>
            <a:r>
              <a:rPr lang="en-US" dirty="0" smtClean="0"/>
              <a:t> </a:t>
            </a:r>
            <a:r>
              <a:rPr lang="en-US" dirty="0" err="1" smtClean="0"/>
              <a:t>iletisim</a:t>
            </a:r>
            <a:r>
              <a:rPr lang="en-US" dirty="0" smtClean="0"/>
              <a:t> </a:t>
            </a:r>
            <a:r>
              <a:rPr lang="en-US" dirty="0" err="1" smtClean="0"/>
              <a:t>adresinizi</a:t>
            </a:r>
            <a:r>
              <a:rPr lang="en-US" dirty="0" smtClean="0"/>
              <a:t> </a:t>
            </a:r>
            <a:r>
              <a:rPr lang="en-US" dirty="0" err="1" smtClean="0"/>
              <a:t>gorusulen</a:t>
            </a:r>
            <a:r>
              <a:rPr lang="en-US" dirty="0" smtClean="0"/>
              <a:t> </a:t>
            </a:r>
            <a:r>
              <a:rPr lang="en-US" dirty="0" err="1" smtClean="0"/>
              <a:t>kisiye</a:t>
            </a:r>
            <a:r>
              <a:rPr lang="en-US" dirty="0" smtClean="0"/>
              <a:t> </a:t>
            </a:r>
            <a:r>
              <a:rPr lang="en-US" dirty="0" err="1" smtClean="0"/>
              <a:t>verin</a:t>
            </a:r>
            <a:r>
              <a:rPr lang="en-US" dirty="0" smtClean="0"/>
              <a:t>.</a:t>
            </a:r>
          </a:p>
          <a:p>
            <a:r>
              <a:rPr lang="en-US" dirty="0" smtClean="0"/>
              <a:t>-</a:t>
            </a:r>
            <a:r>
              <a:rPr lang="en-US" dirty="0" err="1" smtClean="0"/>
              <a:t>Gorusulen</a:t>
            </a:r>
            <a:r>
              <a:rPr lang="en-US" dirty="0" smtClean="0"/>
              <a:t> </a:t>
            </a:r>
            <a:r>
              <a:rPr lang="en-US" dirty="0" err="1" smtClean="0"/>
              <a:t>kisinin</a:t>
            </a:r>
            <a:r>
              <a:rPr lang="en-US" dirty="0" smtClean="0"/>
              <a:t> </a:t>
            </a:r>
            <a:r>
              <a:rPr lang="en-US" dirty="0" err="1" smtClean="0"/>
              <a:t>kafasinda</a:t>
            </a:r>
            <a:r>
              <a:rPr lang="en-US" dirty="0" smtClean="0"/>
              <a:t> </a:t>
            </a:r>
            <a:r>
              <a:rPr lang="en-US" dirty="0" err="1" smtClean="0"/>
              <a:t>olusabilecek</a:t>
            </a:r>
            <a:r>
              <a:rPr lang="en-US" dirty="0" smtClean="0"/>
              <a:t> her </a:t>
            </a:r>
            <a:r>
              <a:rPr lang="en-US" dirty="0" err="1" smtClean="0"/>
              <a:t>turlu</a:t>
            </a:r>
            <a:r>
              <a:rPr lang="en-US" dirty="0" smtClean="0"/>
              <a:t> </a:t>
            </a:r>
            <a:r>
              <a:rPr lang="en-US" dirty="0" err="1" smtClean="0"/>
              <a:t>soruyu</a:t>
            </a:r>
            <a:r>
              <a:rPr lang="en-US" dirty="0" smtClean="0"/>
              <a:t> </a:t>
            </a:r>
            <a:r>
              <a:rPr lang="en-US" dirty="0" err="1" smtClean="0"/>
              <a:t>gorusmeye</a:t>
            </a:r>
            <a:r>
              <a:rPr lang="en-US" dirty="0" smtClean="0"/>
              <a:t> </a:t>
            </a:r>
            <a:r>
              <a:rPr lang="en-US" dirty="0" err="1" smtClean="0"/>
              <a:t>baslamadan</a:t>
            </a:r>
            <a:r>
              <a:rPr lang="en-US" dirty="0" smtClean="0"/>
              <a:t> once </a:t>
            </a:r>
            <a:r>
              <a:rPr lang="en-US" dirty="0" err="1" smtClean="0"/>
              <a:t>cevaplandirmaya</a:t>
            </a:r>
            <a:r>
              <a:rPr lang="en-US" dirty="0" smtClean="0"/>
              <a:t> </a:t>
            </a:r>
            <a:r>
              <a:rPr lang="en-US" dirty="0" err="1" smtClean="0"/>
              <a:t>calisin</a:t>
            </a:r>
            <a:r>
              <a:rPr lang="en-US" dirty="0" smtClean="0"/>
              <a:t>. </a:t>
            </a:r>
          </a:p>
          <a:p>
            <a:r>
              <a:rPr lang="en-US" dirty="0" smtClean="0"/>
              <a:t>-</a:t>
            </a:r>
            <a:r>
              <a:rPr lang="en-US" dirty="0" err="1" smtClean="0"/>
              <a:t>Kullanacaginiz</a:t>
            </a:r>
            <a:r>
              <a:rPr lang="en-US" dirty="0" smtClean="0"/>
              <a:t> </a:t>
            </a:r>
            <a:r>
              <a:rPr lang="en-US" dirty="0" err="1" smtClean="0"/>
              <a:t>kayit</a:t>
            </a:r>
            <a:r>
              <a:rPr lang="en-US" dirty="0" smtClean="0"/>
              <a:t> </a:t>
            </a:r>
            <a:r>
              <a:rPr lang="en-US" dirty="0" err="1" smtClean="0"/>
              <a:t>cihazini</a:t>
            </a:r>
            <a:r>
              <a:rPr lang="en-US" dirty="0" smtClean="0"/>
              <a:t> </a:t>
            </a:r>
            <a:r>
              <a:rPr lang="en-US" dirty="0" err="1" smtClean="0"/>
              <a:t>kontrol</a:t>
            </a:r>
            <a:r>
              <a:rPr lang="en-US" dirty="0" smtClean="0"/>
              <a:t> </a:t>
            </a:r>
            <a:r>
              <a:rPr lang="en-US" dirty="0" err="1" smtClean="0"/>
              <a:t>edin</a:t>
            </a:r>
            <a:r>
              <a:rPr lang="en-US" dirty="0" smtClean="0"/>
              <a:t>.</a:t>
            </a:r>
            <a:endParaRPr lang="en-US" dirty="0"/>
          </a:p>
        </p:txBody>
      </p:sp>
    </p:spTree>
    <p:extLst>
      <p:ext uri="{BB962C8B-B14F-4D97-AF65-F5344CB8AC3E}">
        <p14:creationId xmlns:p14="http://schemas.microsoft.com/office/powerpoint/2010/main" val="6961943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Görüşmeci</a:t>
            </a:r>
            <a:r>
              <a:rPr lang="en-US" b="1" dirty="0" smtClean="0"/>
              <a:t> </a:t>
            </a:r>
            <a:r>
              <a:rPr lang="en-US" b="1" dirty="0" err="1" smtClean="0"/>
              <a:t>için</a:t>
            </a:r>
            <a:r>
              <a:rPr lang="en-US" b="1" dirty="0" smtClean="0"/>
              <a:t> </a:t>
            </a:r>
            <a:r>
              <a:rPr lang="en-US" b="1" dirty="0" err="1" smtClean="0"/>
              <a:t>Yeterlilik</a:t>
            </a:r>
            <a:r>
              <a:rPr lang="en-US" b="1" dirty="0" smtClean="0"/>
              <a:t> </a:t>
            </a:r>
            <a:r>
              <a:rPr lang="en-US" b="1" dirty="0" err="1" smtClean="0"/>
              <a:t>Kriterleri</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3. </a:t>
            </a:r>
            <a:r>
              <a:rPr lang="en-US" b="1" dirty="0" err="1" smtClean="0"/>
              <a:t>Netlik</a:t>
            </a:r>
            <a:r>
              <a:rPr lang="en-US" b="1" dirty="0" smtClean="0"/>
              <a:t>:</a:t>
            </a:r>
            <a:r>
              <a:rPr lang="en-US" dirty="0" smtClean="0"/>
              <a:t> </a:t>
            </a:r>
            <a:r>
              <a:rPr lang="en-US" dirty="0" err="1" smtClean="0"/>
              <a:t>Görüşmeci</a:t>
            </a:r>
            <a:r>
              <a:rPr lang="en-US" dirty="0" smtClean="0"/>
              <a:t>, </a:t>
            </a:r>
            <a:r>
              <a:rPr lang="en-US" dirty="0" err="1" smtClean="0"/>
              <a:t>açık</a:t>
            </a:r>
            <a:r>
              <a:rPr lang="en-US" dirty="0" smtClean="0"/>
              <a:t>, </a:t>
            </a:r>
            <a:r>
              <a:rPr lang="en-US" dirty="0" err="1" smtClean="0"/>
              <a:t>basit</a:t>
            </a:r>
            <a:r>
              <a:rPr lang="en-US" dirty="0" smtClean="0"/>
              <a:t> </a:t>
            </a:r>
            <a:r>
              <a:rPr lang="en-US" dirty="0" err="1" smtClean="0"/>
              <a:t>ve</a:t>
            </a:r>
            <a:r>
              <a:rPr lang="en-US" dirty="0" smtClean="0"/>
              <a:t> </a:t>
            </a:r>
            <a:r>
              <a:rPr lang="en-US" dirty="0" err="1" smtClean="0"/>
              <a:t>kısa</a:t>
            </a:r>
            <a:r>
              <a:rPr lang="en-US" dirty="0" smtClean="0"/>
              <a:t> </a:t>
            </a:r>
            <a:r>
              <a:rPr lang="en-US" dirty="0" err="1" smtClean="0"/>
              <a:t>sorular</a:t>
            </a:r>
            <a:r>
              <a:rPr lang="en-US" dirty="0" smtClean="0"/>
              <a:t> </a:t>
            </a:r>
            <a:r>
              <a:rPr lang="en-US" dirty="0" err="1" smtClean="0"/>
              <a:t>sormalıdır</a:t>
            </a:r>
            <a:r>
              <a:rPr lang="en-US" dirty="0" smtClean="0"/>
              <a:t>. </a:t>
            </a:r>
            <a:r>
              <a:rPr lang="en-US" dirty="0" err="1" smtClean="0"/>
              <a:t>Konuşurken</a:t>
            </a:r>
            <a:r>
              <a:rPr lang="en-US" dirty="0" smtClean="0"/>
              <a:t> </a:t>
            </a:r>
            <a:r>
              <a:rPr lang="en-US" dirty="0" err="1" smtClean="0"/>
              <a:t>anlaşılır</a:t>
            </a:r>
            <a:r>
              <a:rPr lang="en-US" dirty="0" smtClean="0"/>
              <a:t> </a:t>
            </a:r>
            <a:r>
              <a:rPr lang="en-US" dirty="0" err="1" smtClean="0"/>
              <a:t>biçimde</a:t>
            </a:r>
            <a:r>
              <a:rPr lang="en-US" dirty="0" smtClean="0"/>
              <a:t> </a:t>
            </a:r>
            <a:r>
              <a:rPr lang="en-US" dirty="0" err="1" smtClean="0"/>
              <a:t>konuşmalı</a:t>
            </a:r>
            <a:r>
              <a:rPr lang="en-US" dirty="0" smtClean="0"/>
              <a:t>, </a:t>
            </a:r>
            <a:r>
              <a:rPr lang="en-US" dirty="0" err="1" smtClean="0"/>
              <a:t>akademik</a:t>
            </a:r>
            <a:r>
              <a:rPr lang="en-US" dirty="0" smtClean="0"/>
              <a:t>  </a:t>
            </a:r>
            <a:r>
              <a:rPr lang="en-US" dirty="0" err="1" smtClean="0"/>
              <a:t>ya</a:t>
            </a:r>
            <a:r>
              <a:rPr lang="en-US" dirty="0" smtClean="0"/>
              <a:t> </a:t>
            </a:r>
            <a:r>
              <a:rPr lang="en-US" dirty="0" err="1" smtClean="0"/>
              <a:t>da</a:t>
            </a:r>
            <a:r>
              <a:rPr lang="en-US" dirty="0" smtClean="0"/>
              <a:t> </a:t>
            </a:r>
            <a:r>
              <a:rPr lang="en-US" dirty="0" err="1" smtClean="0"/>
              <a:t>profesyonel</a:t>
            </a:r>
            <a:r>
              <a:rPr lang="en-US" dirty="0" smtClean="0"/>
              <a:t> </a:t>
            </a:r>
            <a:r>
              <a:rPr lang="en-US" dirty="0" err="1" smtClean="0"/>
              <a:t>bir</a:t>
            </a:r>
            <a:r>
              <a:rPr lang="en-US" dirty="0" smtClean="0"/>
              <a:t> </a:t>
            </a:r>
            <a:r>
              <a:rPr lang="en-US" dirty="0" err="1" smtClean="0"/>
              <a:t>dil</a:t>
            </a:r>
            <a:r>
              <a:rPr lang="en-US" dirty="0" smtClean="0"/>
              <a:t> </a:t>
            </a:r>
            <a:r>
              <a:rPr lang="en-US" dirty="0" err="1" smtClean="0"/>
              <a:t>kullanmamalıdır</a:t>
            </a:r>
            <a:r>
              <a:rPr lang="en-US" dirty="0" smtClean="0"/>
              <a:t>. </a:t>
            </a:r>
            <a:r>
              <a:rPr lang="en-US" dirty="0" err="1" smtClean="0"/>
              <a:t>Katılımcılar</a:t>
            </a:r>
            <a:r>
              <a:rPr lang="en-US" dirty="0" smtClean="0"/>
              <a:t> </a:t>
            </a:r>
            <a:r>
              <a:rPr lang="en-US" dirty="0" err="1" smtClean="0"/>
              <a:t>genellikle</a:t>
            </a:r>
            <a:r>
              <a:rPr lang="en-US" dirty="0" smtClean="0"/>
              <a:t> </a:t>
            </a:r>
            <a:r>
              <a:rPr lang="en-US" dirty="0" err="1" smtClean="0"/>
              <a:t>sosyolojik</a:t>
            </a:r>
            <a:r>
              <a:rPr lang="en-US" dirty="0" smtClean="0"/>
              <a:t> </a:t>
            </a:r>
            <a:r>
              <a:rPr lang="en-US" dirty="0" err="1" smtClean="0"/>
              <a:t>ya</a:t>
            </a:r>
            <a:r>
              <a:rPr lang="en-US" dirty="0" smtClean="0"/>
              <a:t> </a:t>
            </a:r>
            <a:r>
              <a:rPr lang="en-US" dirty="0" err="1" smtClean="0"/>
              <a:t>da</a:t>
            </a:r>
            <a:r>
              <a:rPr lang="en-US" dirty="0" smtClean="0"/>
              <a:t> </a:t>
            </a:r>
            <a:r>
              <a:rPr lang="en-US" dirty="0" err="1" smtClean="0"/>
              <a:t>eğitim</a:t>
            </a:r>
            <a:r>
              <a:rPr lang="en-US" dirty="0" smtClean="0"/>
              <a:t> </a:t>
            </a:r>
            <a:r>
              <a:rPr lang="en-US" dirty="0" err="1" smtClean="0"/>
              <a:t>bilimine</a:t>
            </a:r>
            <a:r>
              <a:rPr lang="en-US" dirty="0" smtClean="0"/>
              <a:t> </a:t>
            </a:r>
            <a:r>
              <a:rPr lang="en-US" dirty="0" err="1" smtClean="0"/>
              <a:t>ait</a:t>
            </a:r>
            <a:r>
              <a:rPr lang="en-US" dirty="0" smtClean="0"/>
              <a:t> jargon </a:t>
            </a:r>
            <a:r>
              <a:rPr lang="en-US" dirty="0" err="1" smtClean="0"/>
              <a:t>bilmiyor</a:t>
            </a:r>
            <a:r>
              <a:rPr lang="en-US" dirty="0" smtClean="0"/>
              <a:t> </a:t>
            </a:r>
            <a:r>
              <a:rPr lang="en-US" dirty="0" err="1" smtClean="0"/>
              <a:t>olabilir</a:t>
            </a:r>
            <a:r>
              <a:rPr lang="en-US" dirty="0" smtClean="0"/>
              <a:t>. Bu </a:t>
            </a:r>
            <a:r>
              <a:rPr lang="en-US" dirty="0" err="1" smtClean="0"/>
              <a:t>nedenle</a:t>
            </a:r>
            <a:r>
              <a:rPr lang="en-US" dirty="0" smtClean="0"/>
              <a:t> </a:t>
            </a:r>
            <a:r>
              <a:rPr lang="en-US" dirty="0" err="1" smtClean="0"/>
              <a:t>kavramların</a:t>
            </a:r>
            <a:r>
              <a:rPr lang="en-US" dirty="0" smtClean="0"/>
              <a:t> </a:t>
            </a:r>
            <a:r>
              <a:rPr lang="en-US" dirty="0" err="1" smtClean="0"/>
              <a:t>ve</a:t>
            </a:r>
            <a:r>
              <a:rPr lang="en-US" dirty="0" smtClean="0"/>
              <a:t> </a:t>
            </a:r>
            <a:r>
              <a:rPr lang="en-US" dirty="0" err="1" smtClean="0"/>
              <a:t>soruların</a:t>
            </a:r>
            <a:r>
              <a:rPr lang="en-US" dirty="0" smtClean="0"/>
              <a:t> </a:t>
            </a:r>
            <a:r>
              <a:rPr lang="en-US" dirty="0" err="1" smtClean="0"/>
              <a:t>herkesin</a:t>
            </a:r>
            <a:r>
              <a:rPr lang="en-US" dirty="0" smtClean="0"/>
              <a:t> </a:t>
            </a:r>
            <a:r>
              <a:rPr lang="en-US" dirty="0" err="1" smtClean="0"/>
              <a:t>anlayabileceği</a:t>
            </a:r>
            <a:r>
              <a:rPr lang="en-US" dirty="0" smtClean="0"/>
              <a:t> </a:t>
            </a:r>
            <a:r>
              <a:rPr lang="en-US" dirty="0" err="1" smtClean="0"/>
              <a:t>bir</a:t>
            </a:r>
            <a:r>
              <a:rPr lang="en-US" dirty="0" smtClean="0"/>
              <a:t> </a:t>
            </a:r>
            <a:r>
              <a:rPr lang="en-US" dirty="0" err="1" smtClean="0"/>
              <a:t>dile</a:t>
            </a:r>
            <a:r>
              <a:rPr lang="en-US" dirty="0" smtClean="0"/>
              <a:t> </a:t>
            </a:r>
            <a:r>
              <a:rPr lang="en-US" dirty="0" err="1" smtClean="0"/>
              <a:t>dönüştürülmesi</a:t>
            </a:r>
            <a:r>
              <a:rPr lang="en-US" dirty="0" smtClean="0"/>
              <a:t> </a:t>
            </a:r>
            <a:r>
              <a:rPr lang="en-US" dirty="0" err="1" smtClean="0"/>
              <a:t>ve</a:t>
            </a:r>
            <a:r>
              <a:rPr lang="en-US" dirty="0" smtClean="0"/>
              <a:t> </a:t>
            </a:r>
            <a:r>
              <a:rPr lang="en-US" dirty="0" err="1" smtClean="0"/>
              <a:t>gerektiğine</a:t>
            </a:r>
            <a:r>
              <a:rPr lang="en-US" dirty="0" smtClean="0"/>
              <a:t> </a:t>
            </a:r>
            <a:r>
              <a:rPr lang="en-US" dirty="0" err="1" smtClean="0"/>
              <a:t>ek</a:t>
            </a:r>
            <a:r>
              <a:rPr lang="en-US" dirty="0" smtClean="0"/>
              <a:t> </a:t>
            </a:r>
            <a:r>
              <a:rPr lang="en-US" dirty="0" err="1" smtClean="0"/>
              <a:t>açıklamalar</a:t>
            </a:r>
            <a:r>
              <a:rPr lang="en-US" dirty="0" smtClean="0"/>
              <a:t> </a:t>
            </a:r>
            <a:r>
              <a:rPr lang="en-US" dirty="0" err="1" smtClean="0"/>
              <a:t>yapılması</a:t>
            </a:r>
            <a:r>
              <a:rPr lang="en-US" dirty="0" smtClean="0"/>
              <a:t> </a:t>
            </a:r>
            <a:r>
              <a:rPr lang="en-US" dirty="0" err="1" smtClean="0"/>
              <a:t>görüşmecinin</a:t>
            </a:r>
            <a:r>
              <a:rPr lang="en-US" dirty="0" smtClean="0"/>
              <a:t> </a:t>
            </a:r>
            <a:r>
              <a:rPr lang="en-US" dirty="0" err="1" smtClean="0"/>
              <a:t>sorumluluğudur</a:t>
            </a:r>
            <a:r>
              <a:rPr lang="en-US" dirty="0" smtClean="0"/>
              <a:t>.</a:t>
            </a:r>
            <a:endParaRPr lang="en-US" dirty="0"/>
          </a:p>
        </p:txBody>
      </p:sp>
    </p:spTree>
    <p:extLst>
      <p:ext uri="{BB962C8B-B14F-4D97-AF65-F5344CB8AC3E}">
        <p14:creationId xmlns:p14="http://schemas.microsoft.com/office/powerpoint/2010/main" val="2818688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Görüşmeci</a:t>
            </a:r>
            <a:r>
              <a:rPr lang="en-US" b="1" dirty="0" smtClean="0"/>
              <a:t> </a:t>
            </a:r>
            <a:r>
              <a:rPr lang="en-US" b="1" dirty="0" err="1" smtClean="0"/>
              <a:t>için</a:t>
            </a:r>
            <a:r>
              <a:rPr lang="en-US" b="1" dirty="0" smtClean="0"/>
              <a:t> </a:t>
            </a:r>
            <a:r>
              <a:rPr lang="en-US" b="1" dirty="0" err="1" smtClean="0"/>
              <a:t>Yeterlilik</a:t>
            </a:r>
            <a:r>
              <a:rPr lang="en-US" b="1" dirty="0" smtClean="0"/>
              <a:t> </a:t>
            </a:r>
            <a:r>
              <a:rPr lang="en-US" b="1" dirty="0" err="1" smtClean="0"/>
              <a:t>Kriterleri</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4. </a:t>
            </a:r>
            <a:r>
              <a:rPr lang="en-US" b="1" dirty="0" err="1" smtClean="0"/>
              <a:t>Kibar</a:t>
            </a:r>
            <a:r>
              <a:rPr lang="en-US" b="1" dirty="0" smtClean="0"/>
              <a:t>:</a:t>
            </a:r>
            <a:r>
              <a:rPr lang="en-US" dirty="0" smtClean="0"/>
              <a:t> </a:t>
            </a:r>
            <a:r>
              <a:rPr lang="en-US" dirty="0" err="1" smtClean="0"/>
              <a:t>Görüşmeci</a:t>
            </a:r>
            <a:r>
              <a:rPr lang="en-US" dirty="0" smtClean="0"/>
              <a:t>, </a:t>
            </a:r>
            <a:r>
              <a:rPr lang="en-US" dirty="0" err="1" smtClean="0"/>
              <a:t>katılımcının</a:t>
            </a:r>
            <a:r>
              <a:rPr lang="en-US" dirty="0" smtClean="0"/>
              <a:t> </a:t>
            </a:r>
            <a:r>
              <a:rPr lang="en-US" dirty="0" err="1" smtClean="0"/>
              <a:t>söylediği</a:t>
            </a:r>
            <a:r>
              <a:rPr lang="en-US" dirty="0" smtClean="0"/>
              <a:t> </a:t>
            </a:r>
            <a:r>
              <a:rPr lang="en-US" dirty="0" err="1" smtClean="0"/>
              <a:t>şeyi</a:t>
            </a:r>
            <a:r>
              <a:rPr lang="en-US" dirty="0" smtClean="0"/>
              <a:t> </a:t>
            </a:r>
            <a:r>
              <a:rPr lang="en-US" dirty="0" err="1" smtClean="0"/>
              <a:t>bitirmesine</a:t>
            </a:r>
            <a:r>
              <a:rPr lang="en-US" dirty="0" smtClean="0"/>
              <a:t> </a:t>
            </a:r>
            <a:r>
              <a:rPr lang="en-US" dirty="0" err="1" smtClean="0"/>
              <a:t>izin</a:t>
            </a:r>
            <a:r>
              <a:rPr lang="en-US" dirty="0" smtClean="0"/>
              <a:t> </a:t>
            </a:r>
            <a:r>
              <a:rPr lang="en-US" dirty="0" err="1" smtClean="0"/>
              <a:t>vermelidir</a:t>
            </a:r>
            <a:r>
              <a:rPr lang="en-US" dirty="0" smtClean="0"/>
              <a:t>. </a:t>
            </a:r>
            <a:r>
              <a:rPr lang="en-US" dirty="0" err="1" smtClean="0"/>
              <a:t>Katılımcının</a:t>
            </a:r>
            <a:r>
              <a:rPr lang="en-US" dirty="0" smtClean="0"/>
              <a:t> </a:t>
            </a:r>
            <a:r>
              <a:rPr lang="en-US" dirty="0" err="1" smtClean="0"/>
              <a:t>kendi</a:t>
            </a:r>
            <a:r>
              <a:rPr lang="en-US" dirty="0" smtClean="0"/>
              <a:t> </a:t>
            </a:r>
            <a:r>
              <a:rPr lang="en-US" dirty="0" err="1" smtClean="0"/>
              <a:t>düşünme</a:t>
            </a:r>
            <a:r>
              <a:rPr lang="en-US" dirty="0" smtClean="0"/>
              <a:t> </a:t>
            </a:r>
            <a:r>
              <a:rPr lang="en-US" dirty="0" err="1" smtClean="0"/>
              <a:t>ve</a:t>
            </a:r>
            <a:r>
              <a:rPr lang="en-US" dirty="0" smtClean="0"/>
              <a:t> </a:t>
            </a:r>
            <a:r>
              <a:rPr lang="en-US" dirty="0" err="1" smtClean="0"/>
              <a:t>konuşma</a:t>
            </a:r>
            <a:r>
              <a:rPr lang="en-US" dirty="0" smtClean="0"/>
              <a:t> </a:t>
            </a:r>
            <a:r>
              <a:rPr lang="en-US" dirty="0" err="1" smtClean="0"/>
              <a:t>hızına</a:t>
            </a:r>
            <a:r>
              <a:rPr lang="en-US" dirty="0" smtClean="0"/>
              <a:t> </a:t>
            </a:r>
            <a:r>
              <a:rPr lang="en-US" dirty="0" err="1" smtClean="0"/>
              <a:t>saygı</a:t>
            </a:r>
            <a:r>
              <a:rPr lang="en-US" dirty="0" smtClean="0"/>
              <a:t> </a:t>
            </a:r>
            <a:r>
              <a:rPr lang="en-US" dirty="0" err="1" smtClean="0"/>
              <a:t>göstermeli</a:t>
            </a:r>
            <a:r>
              <a:rPr lang="en-US" dirty="0" smtClean="0"/>
              <a:t>, </a:t>
            </a:r>
            <a:r>
              <a:rPr lang="en-US" dirty="0" err="1" smtClean="0"/>
              <a:t>onu</a:t>
            </a:r>
            <a:r>
              <a:rPr lang="en-US" dirty="0" smtClean="0"/>
              <a:t> </a:t>
            </a:r>
            <a:r>
              <a:rPr lang="en-US" dirty="0" err="1" smtClean="0"/>
              <a:t>zorlamamalıdır</a:t>
            </a:r>
            <a:r>
              <a:rPr lang="en-US" dirty="0" smtClean="0"/>
              <a:t>. </a:t>
            </a:r>
            <a:r>
              <a:rPr lang="en-US" dirty="0" err="1" smtClean="0"/>
              <a:t>Görüşmeci</a:t>
            </a:r>
            <a:r>
              <a:rPr lang="en-US" dirty="0" smtClean="0"/>
              <a:t> </a:t>
            </a:r>
            <a:r>
              <a:rPr lang="en-US" dirty="0" err="1" smtClean="0"/>
              <a:t>genellikle</a:t>
            </a:r>
            <a:r>
              <a:rPr lang="en-US" dirty="0" smtClean="0"/>
              <a:t> </a:t>
            </a:r>
            <a:r>
              <a:rPr lang="en-US" dirty="0" err="1" smtClean="0"/>
              <a:t>katılımcının</a:t>
            </a:r>
            <a:r>
              <a:rPr lang="en-US" dirty="0" smtClean="0"/>
              <a:t> </a:t>
            </a:r>
            <a:r>
              <a:rPr lang="en-US" dirty="0" err="1" smtClean="0"/>
              <a:t>daha</a:t>
            </a:r>
            <a:r>
              <a:rPr lang="en-US" dirty="0" smtClean="0"/>
              <a:t> once </a:t>
            </a:r>
            <a:r>
              <a:rPr lang="en-US" dirty="0" err="1" smtClean="0"/>
              <a:t>üzerinde</a:t>
            </a:r>
            <a:r>
              <a:rPr lang="en-US" dirty="0" smtClean="0"/>
              <a:t> </a:t>
            </a:r>
            <a:r>
              <a:rPr lang="en-US" dirty="0" err="1" smtClean="0"/>
              <a:t>düiünmediği</a:t>
            </a:r>
            <a:r>
              <a:rPr lang="en-US" dirty="0" smtClean="0"/>
              <a:t> </a:t>
            </a:r>
            <a:r>
              <a:rPr lang="en-US" dirty="0" err="1" smtClean="0"/>
              <a:t>sorular</a:t>
            </a:r>
            <a:r>
              <a:rPr lang="en-US" dirty="0" smtClean="0"/>
              <a:t> </a:t>
            </a:r>
            <a:r>
              <a:rPr lang="en-US" dirty="0" err="1" smtClean="0"/>
              <a:t>sorar</a:t>
            </a:r>
            <a:r>
              <a:rPr lang="en-US" dirty="0" smtClean="0"/>
              <a:t>, </a:t>
            </a:r>
            <a:r>
              <a:rPr lang="en-US" dirty="0" err="1" smtClean="0"/>
              <a:t>bu</a:t>
            </a:r>
            <a:r>
              <a:rPr lang="en-US" dirty="0" smtClean="0"/>
              <a:t> </a:t>
            </a:r>
            <a:r>
              <a:rPr lang="en-US" dirty="0" err="1" smtClean="0"/>
              <a:t>nedenle</a:t>
            </a:r>
            <a:r>
              <a:rPr lang="en-US" dirty="0" smtClean="0"/>
              <a:t> </a:t>
            </a:r>
            <a:r>
              <a:rPr lang="en-US" dirty="0" err="1" smtClean="0"/>
              <a:t>görüşme</a:t>
            </a:r>
            <a:r>
              <a:rPr lang="en-US" dirty="0" smtClean="0"/>
              <a:t> normal </a:t>
            </a:r>
            <a:r>
              <a:rPr lang="en-US" dirty="0" err="1" smtClean="0"/>
              <a:t>bir</a:t>
            </a:r>
            <a:r>
              <a:rPr lang="en-US" dirty="0" smtClean="0"/>
              <a:t> </a:t>
            </a:r>
            <a:r>
              <a:rPr lang="en-US" dirty="0" err="1" smtClean="0"/>
              <a:t>konuşmadan</a:t>
            </a:r>
            <a:r>
              <a:rPr lang="en-US" dirty="0" smtClean="0"/>
              <a:t> </a:t>
            </a:r>
            <a:r>
              <a:rPr lang="en-US" dirty="0" err="1" smtClean="0"/>
              <a:t>daha</a:t>
            </a:r>
            <a:r>
              <a:rPr lang="en-US" dirty="0" smtClean="0"/>
              <a:t> </a:t>
            </a:r>
            <a:r>
              <a:rPr lang="en-US" dirty="0" err="1" smtClean="0"/>
              <a:t>sık</a:t>
            </a:r>
            <a:r>
              <a:rPr lang="en-US" dirty="0" smtClean="0"/>
              <a:t> </a:t>
            </a:r>
            <a:r>
              <a:rPr lang="en-US" dirty="0" err="1" smtClean="0"/>
              <a:t>durmalara</a:t>
            </a:r>
            <a:r>
              <a:rPr lang="en-US" dirty="0" smtClean="0"/>
              <a:t> </a:t>
            </a:r>
            <a:r>
              <a:rPr lang="en-US" dirty="0" err="1" smtClean="0"/>
              <a:t>ya</a:t>
            </a:r>
            <a:r>
              <a:rPr lang="en-US" dirty="0" smtClean="0"/>
              <a:t> </a:t>
            </a:r>
            <a:r>
              <a:rPr lang="en-US" dirty="0" err="1" smtClean="0"/>
              <a:t>da</a:t>
            </a:r>
            <a:r>
              <a:rPr lang="en-US" dirty="0" smtClean="0"/>
              <a:t> </a:t>
            </a:r>
            <a:r>
              <a:rPr lang="en-US" dirty="0" err="1" smtClean="0"/>
              <a:t>beklemelere</a:t>
            </a:r>
            <a:r>
              <a:rPr lang="en-US" dirty="0" smtClean="0"/>
              <a:t> </a:t>
            </a:r>
            <a:r>
              <a:rPr lang="en-US" dirty="0" err="1" smtClean="0"/>
              <a:t>sahip</a:t>
            </a:r>
            <a:r>
              <a:rPr lang="en-US" dirty="0" smtClean="0"/>
              <a:t> </a:t>
            </a:r>
            <a:r>
              <a:rPr lang="en-US" dirty="0" err="1" smtClean="0"/>
              <a:t>olabilir</a:t>
            </a:r>
            <a:r>
              <a:rPr lang="en-US" dirty="0" smtClean="0"/>
              <a:t>.</a:t>
            </a:r>
            <a:endParaRPr lang="en-US" dirty="0"/>
          </a:p>
        </p:txBody>
      </p:sp>
    </p:spTree>
    <p:extLst>
      <p:ext uri="{BB962C8B-B14F-4D97-AF65-F5344CB8AC3E}">
        <p14:creationId xmlns:p14="http://schemas.microsoft.com/office/powerpoint/2010/main" val="4144298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Görüşmeci</a:t>
            </a:r>
            <a:r>
              <a:rPr lang="en-US" b="1" dirty="0" smtClean="0"/>
              <a:t> </a:t>
            </a:r>
            <a:r>
              <a:rPr lang="en-US" b="1" dirty="0" err="1" smtClean="0"/>
              <a:t>için</a:t>
            </a:r>
            <a:r>
              <a:rPr lang="en-US" b="1" dirty="0" smtClean="0"/>
              <a:t> </a:t>
            </a:r>
            <a:r>
              <a:rPr lang="en-US" b="1" dirty="0" err="1" smtClean="0"/>
              <a:t>Yeterlilik</a:t>
            </a:r>
            <a:r>
              <a:rPr lang="en-US" b="1" dirty="0" smtClean="0"/>
              <a:t> </a:t>
            </a:r>
            <a:r>
              <a:rPr lang="en-US" b="1" dirty="0" err="1" smtClean="0"/>
              <a:t>Kriterleri</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5. </a:t>
            </a:r>
            <a:r>
              <a:rPr lang="en-US" b="1" dirty="0" err="1" smtClean="0"/>
              <a:t>Hassas</a:t>
            </a:r>
            <a:r>
              <a:rPr lang="en-US" b="1" dirty="0" smtClean="0"/>
              <a:t>:</a:t>
            </a:r>
            <a:r>
              <a:rPr lang="en-US" dirty="0" smtClean="0"/>
              <a:t> </a:t>
            </a:r>
            <a:r>
              <a:rPr lang="en-US" dirty="0" err="1" smtClean="0"/>
              <a:t>Konuşulan</a:t>
            </a:r>
            <a:r>
              <a:rPr lang="en-US" dirty="0" smtClean="0"/>
              <a:t> </a:t>
            </a:r>
            <a:r>
              <a:rPr lang="en-US" dirty="0" err="1" smtClean="0"/>
              <a:t>şeylere</a:t>
            </a:r>
            <a:r>
              <a:rPr lang="en-US" dirty="0" smtClean="0"/>
              <a:t> </a:t>
            </a:r>
            <a:r>
              <a:rPr lang="en-US" dirty="0" err="1" smtClean="0"/>
              <a:t>dikkat</a:t>
            </a:r>
            <a:r>
              <a:rPr lang="en-US" dirty="0" smtClean="0"/>
              <a:t> </a:t>
            </a:r>
            <a:r>
              <a:rPr lang="en-US" dirty="0" err="1" smtClean="0"/>
              <a:t>eder</a:t>
            </a:r>
            <a:r>
              <a:rPr lang="en-US" dirty="0" smtClean="0"/>
              <a:t>, </a:t>
            </a:r>
            <a:r>
              <a:rPr lang="en-US" dirty="0" err="1" smtClean="0"/>
              <a:t>katılımcı</a:t>
            </a:r>
            <a:r>
              <a:rPr lang="en-US" dirty="0" smtClean="0"/>
              <a:t> </a:t>
            </a:r>
            <a:r>
              <a:rPr lang="en-US" dirty="0" err="1" smtClean="0"/>
              <a:t>konuşurken</a:t>
            </a:r>
            <a:r>
              <a:rPr lang="en-US" dirty="0" smtClean="0"/>
              <a:t> </a:t>
            </a:r>
            <a:r>
              <a:rPr lang="en-US" dirty="0" err="1" smtClean="0"/>
              <a:t>bir</a:t>
            </a:r>
            <a:r>
              <a:rPr lang="en-US" dirty="0" smtClean="0"/>
              <a:t> </a:t>
            </a:r>
            <a:r>
              <a:rPr lang="en-US" dirty="0" err="1" smtClean="0"/>
              <a:t>sonraki</a:t>
            </a:r>
            <a:r>
              <a:rPr lang="en-US" dirty="0" smtClean="0"/>
              <a:t> </a:t>
            </a:r>
            <a:r>
              <a:rPr lang="en-US" dirty="0" err="1" smtClean="0"/>
              <a:t>sorunun</a:t>
            </a:r>
            <a:r>
              <a:rPr lang="en-US" dirty="0" smtClean="0"/>
              <a:t> ne </a:t>
            </a:r>
            <a:r>
              <a:rPr lang="en-US" dirty="0" err="1" smtClean="0"/>
              <a:t>olduğunu</a:t>
            </a:r>
            <a:r>
              <a:rPr lang="en-US" dirty="0" smtClean="0"/>
              <a:t> </a:t>
            </a:r>
            <a:r>
              <a:rPr lang="en-US" dirty="0" err="1" smtClean="0"/>
              <a:t>düşünmez</a:t>
            </a:r>
            <a:r>
              <a:rPr lang="en-US" dirty="0" smtClean="0"/>
              <a:t>. </a:t>
            </a:r>
            <a:r>
              <a:rPr lang="en-US" dirty="0" err="1" smtClean="0"/>
              <a:t>Hangi</a:t>
            </a:r>
            <a:r>
              <a:rPr lang="en-US" dirty="0" smtClean="0"/>
              <a:t> </a:t>
            </a:r>
            <a:r>
              <a:rPr lang="en-US" dirty="0" err="1" smtClean="0"/>
              <a:t>anlamların</a:t>
            </a:r>
            <a:r>
              <a:rPr lang="en-US" dirty="0" smtClean="0"/>
              <a:t> </a:t>
            </a:r>
            <a:r>
              <a:rPr lang="en-US" dirty="0" err="1" smtClean="0"/>
              <a:t>görüşme</a:t>
            </a:r>
            <a:r>
              <a:rPr lang="en-US" dirty="0" smtClean="0"/>
              <a:t> </a:t>
            </a:r>
            <a:r>
              <a:rPr lang="en-US" dirty="0" err="1" smtClean="0"/>
              <a:t>esnasında</a:t>
            </a:r>
            <a:r>
              <a:rPr lang="en-US" dirty="0" smtClean="0"/>
              <a:t> </a:t>
            </a:r>
            <a:r>
              <a:rPr lang="en-US" dirty="0" err="1" smtClean="0"/>
              <a:t>taşındığını</a:t>
            </a:r>
            <a:r>
              <a:rPr lang="en-US" dirty="0" smtClean="0"/>
              <a:t> </a:t>
            </a:r>
            <a:r>
              <a:rPr lang="en-US" dirty="0" err="1" smtClean="0"/>
              <a:t>bunların</a:t>
            </a:r>
            <a:r>
              <a:rPr lang="en-US" dirty="0" smtClean="0"/>
              <a:t> </a:t>
            </a:r>
            <a:r>
              <a:rPr lang="en-US" dirty="0" err="1" smtClean="0"/>
              <a:t>yapılan</a:t>
            </a:r>
            <a:r>
              <a:rPr lang="en-US" dirty="0" smtClean="0"/>
              <a:t> </a:t>
            </a:r>
            <a:r>
              <a:rPr lang="en-US" dirty="0" err="1" smtClean="0"/>
              <a:t>çalışmadaki</a:t>
            </a:r>
            <a:r>
              <a:rPr lang="en-US" dirty="0" smtClean="0"/>
              <a:t> </a:t>
            </a:r>
            <a:r>
              <a:rPr lang="en-US" dirty="0" err="1" smtClean="0"/>
              <a:t>karşılığını</a:t>
            </a:r>
            <a:r>
              <a:rPr lang="en-US" dirty="0" smtClean="0"/>
              <a:t> tartar </a:t>
            </a:r>
            <a:r>
              <a:rPr lang="en-US" dirty="0" err="1" smtClean="0"/>
              <a:t>ve</a:t>
            </a:r>
            <a:r>
              <a:rPr lang="en-US" dirty="0" smtClean="0"/>
              <a:t> </a:t>
            </a:r>
            <a:r>
              <a:rPr lang="en-US" dirty="0" err="1" smtClean="0"/>
              <a:t>soruları</a:t>
            </a:r>
            <a:r>
              <a:rPr lang="en-US" dirty="0" smtClean="0"/>
              <a:t> </a:t>
            </a:r>
            <a:r>
              <a:rPr lang="en-US" dirty="0" err="1" smtClean="0"/>
              <a:t>bunlara</a:t>
            </a:r>
            <a:r>
              <a:rPr lang="en-US" dirty="0" smtClean="0"/>
              <a:t> </a:t>
            </a:r>
            <a:r>
              <a:rPr lang="en-US" dirty="0" err="1" smtClean="0"/>
              <a:t>göre</a:t>
            </a:r>
            <a:r>
              <a:rPr lang="en-US" dirty="0" smtClean="0"/>
              <a:t> </a:t>
            </a:r>
            <a:r>
              <a:rPr lang="en-US" dirty="0" err="1" smtClean="0"/>
              <a:t>yönlendirir</a:t>
            </a:r>
            <a:r>
              <a:rPr lang="en-US" dirty="0" smtClean="0"/>
              <a:t>. </a:t>
            </a:r>
            <a:r>
              <a:rPr lang="en-US" dirty="0" err="1" smtClean="0"/>
              <a:t>Eğer</a:t>
            </a:r>
            <a:r>
              <a:rPr lang="en-US" dirty="0" smtClean="0"/>
              <a:t> </a:t>
            </a:r>
            <a:r>
              <a:rPr lang="en-US" dirty="0" err="1" smtClean="0"/>
              <a:t>katılımcı</a:t>
            </a:r>
            <a:r>
              <a:rPr lang="en-US" dirty="0" smtClean="0"/>
              <a:t> </a:t>
            </a:r>
            <a:r>
              <a:rPr lang="en-US" dirty="0" err="1" smtClean="0"/>
              <a:t>ona</a:t>
            </a:r>
            <a:r>
              <a:rPr lang="en-US" dirty="0" smtClean="0"/>
              <a:t> </a:t>
            </a:r>
            <a:r>
              <a:rPr lang="en-US" dirty="0" err="1" smtClean="0"/>
              <a:t>sormadan</a:t>
            </a:r>
            <a:r>
              <a:rPr lang="en-US" dirty="0" smtClean="0"/>
              <a:t> </a:t>
            </a:r>
            <a:r>
              <a:rPr lang="en-US" dirty="0" err="1" smtClean="0"/>
              <a:t>görüşme</a:t>
            </a:r>
            <a:r>
              <a:rPr lang="en-US" dirty="0" smtClean="0"/>
              <a:t> </a:t>
            </a:r>
            <a:r>
              <a:rPr lang="en-US" dirty="0" err="1" smtClean="0"/>
              <a:t>klavuzundaki</a:t>
            </a:r>
            <a:r>
              <a:rPr lang="en-US" dirty="0" smtClean="0"/>
              <a:t> </a:t>
            </a:r>
            <a:r>
              <a:rPr lang="en-US" dirty="0" err="1" smtClean="0"/>
              <a:t>bazı</a:t>
            </a:r>
            <a:r>
              <a:rPr lang="en-US" dirty="0" smtClean="0"/>
              <a:t> </a:t>
            </a:r>
            <a:r>
              <a:rPr lang="en-US" dirty="0" err="1" smtClean="0"/>
              <a:t>sorulara</a:t>
            </a:r>
            <a:r>
              <a:rPr lang="en-US" dirty="0" smtClean="0"/>
              <a:t> </a:t>
            </a:r>
            <a:r>
              <a:rPr lang="en-US" dirty="0" err="1" smtClean="0"/>
              <a:t>cevap</a:t>
            </a:r>
            <a:r>
              <a:rPr lang="en-US" dirty="0" smtClean="0"/>
              <a:t> </a:t>
            </a:r>
            <a:r>
              <a:rPr lang="en-US" dirty="0" err="1" smtClean="0"/>
              <a:t>verdiyse</a:t>
            </a:r>
            <a:r>
              <a:rPr lang="en-US" dirty="0" smtClean="0"/>
              <a:t> </a:t>
            </a:r>
            <a:r>
              <a:rPr lang="en-US" dirty="0" err="1" smtClean="0"/>
              <a:t>aynı</a:t>
            </a:r>
            <a:r>
              <a:rPr lang="en-US" dirty="0" smtClean="0"/>
              <a:t> </a:t>
            </a:r>
            <a:r>
              <a:rPr lang="en-US" dirty="0" err="1" smtClean="0"/>
              <a:t>soruları</a:t>
            </a:r>
            <a:r>
              <a:rPr lang="en-US" dirty="0" smtClean="0"/>
              <a:t> </a:t>
            </a:r>
            <a:r>
              <a:rPr lang="en-US" dirty="0" err="1" smtClean="0"/>
              <a:t>tekrar</a:t>
            </a:r>
            <a:r>
              <a:rPr lang="en-US" dirty="0" smtClean="0"/>
              <a:t> </a:t>
            </a:r>
            <a:r>
              <a:rPr lang="en-US" dirty="0" err="1" smtClean="0"/>
              <a:t>sormamalıdır</a:t>
            </a:r>
            <a:r>
              <a:rPr lang="en-US" dirty="0" smtClean="0"/>
              <a:t>. </a:t>
            </a:r>
            <a:endParaRPr lang="en-US" dirty="0"/>
          </a:p>
        </p:txBody>
      </p:sp>
    </p:spTree>
    <p:extLst>
      <p:ext uri="{BB962C8B-B14F-4D97-AF65-F5344CB8AC3E}">
        <p14:creationId xmlns:p14="http://schemas.microsoft.com/office/powerpoint/2010/main" val="26990519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Görüşmeci</a:t>
            </a:r>
            <a:r>
              <a:rPr lang="en-US" b="1" dirty="0" smtClean="0"/>
              <a:t> </a:t>
            </a:r>
            <a:r>
              <a:rPr lang="en-US" b="1" dirty="0" err="1" smtClean="0"/>
              <a:t>için</a:t>
            </a:r>
            <a:r>
              <a:rPr lang="en-US" b="1" dirty="0" smtClean="0"/>
              <a:t> </a:t>
            </a:r>
            <a:r>
              <a:rPr lang="en-US" b="1" dirty="0" err="1" smtClean="0"/>
              <a:t>Yeterlilik</a:t>
            </a:r>
            <a:r>
              <a:rPr lang="en-US" b="1" dirty="0" smtClean="0"/>
              <a:t> </a:t>
            </a:r>
            <a:r>
              <a:rPr lang="en-US" b="1" dirty="0" err="1" smtClean="0"/>
              <a:t>Kriterleri</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6. </a:t>
            </a:r>
            <a:r>
              <a:rPr lang="en-US" b="1" dirty="0" err="1" smtClean="0"/>
              <a:t>Açık</a:t>
            </a:r>
            <a:r>
              <a:rPr lang="en-US" b="1" dirty="0" smtClean="0"/>
              <a:t>:</a:t>
            </a:r>
            <a:r>
              <a:rPr lang="en-US" dirty="0" smtClean="0"/>
              <a:t> </a:t>
            </a:r>
            <a:r>
              <a:rPr lang="en-US" dirty="0" err="1" smtClean="0"/>
              <a:t>Görüşmenin</a:t>
            </a:r>
            <a:r>
              <a:rPr lang="en-US" dirty="0" smtClean="0"/>
              <a:t> </a:t>
            </a:r>
            <a:r>
              <a:rPr lang="en-US" dirty="0" err="1" smtClean="0"/>
              <a:t>hangi</a:t>
            </a:r>
            <a:r>
              <a:rPr lang="en-US" dirty="0" smtClean="0"/>
              <a:t> </a:t>
            </a:r>
            <a:r>
              <a:rPr lang="en-US" dirty="0" err="1" smtClean="0"/>
              <a:t>boyutlarının</a:t>
            </a:r>
            <a:r>
              <a:rPr lang="en-US" dirty="0" smtClean="0"/>
              <a:t> </a:t>
            </a:r>
            <a:r>
              <a:rPr lang="en-US" dirty="0" err="1" smtClean="0"/>
              <a:t>katılımcı</a:t>
            </a:r>
            <a:r>
              <a:rPr lang="en-US" dirty="0" smtClean="0"/>
              <a:t> </a:t>
            </a:r>
            <a:r>
              <a:rPr lang="en-US" dirty="0" err="1" smtClean="0"/>
              <a:t>için</a:t>
            </a:r>
            <a:r>
              <a:rPr lang="en-US" dirty="0" smtClean="0"/>
              <a:t> </a:t>
            </a:r>
            <a:r>
              <a:rPr lang="en-US" dirty="0" err="1" smtClean="0"/>
              <a:t>önemli</a:t>
            </a:r>
            <a:r>
              <a:rPr lang="en-US" dirty="0" smtClean="0"/>
              <a:t> </a:t>
            </a:r>
            <a:r>
              <a:rPr lang="en-US" dirty="0" err="1" smtClean="0"/>
              <a:t>olduğunu</a:t>
            </a:r>
            <a:r>
              <a:rPr lang="en-US" dirty="0" smtClean="0"/>
              <a:t> </a:t>
            </a:r>
            <a:r>
              <a:rPr lang="en-US" dirty="0" err="1" smtClean="0"/>
              <a:t>farkeder</a:t>
            </a:r>
            <a:r>
              <a:rPr lang="en-US" dirty="0" smtClean="0"/>
              <a:t>, </a:t>
            </a:r>
            <a:r>
              <a:rPr lang="en-US" dirty="0" err="1" smtClean="0"/>
              <a:t>bu</a:t>
            </a:r>
            <a:r>
              <a:rPr lang="en-US" dirty="0" smtClean="0"/>
              <a:t> </a:t>
            </a:r>
            <a:r>
              <a:rPr lang="en-US" dirty="0" err="1" smtClean="0"/>
              <a:t>anlamda</a:t>
            </a:r>
            <a:r>
              <a:rPr lang="en-US" dirty="0" smtClean="0"/>
              <a:t> </a:t>
            </a:r>
            <a:r>
              <a:rPr lang="en-US" dirty="0" err="1" smtClean="0"/>
              <a:t>yenilikliklere</a:t>
            </a:r>
            <a:r>
              <a:rPr lang="en-US" dirty="0" smtClean="0"/>
              <a:t> </a:t>
            </a:r>
            <a:r>
              <a:rPr lang="en-US" dirty="0" err="1" smtClean="0"/>
              <a:t>açık</a:t>
            </a:r>
            <a:r>
              <a:rPr lang="en-US" dirty="0" smtClean="0"/>
              <a:t> </a:t>
            </a:r>
            <a:r>
              <a:rPr lang="en-US" dirty="0" err="1" smtClean="0"/>
              <a:t>olmalıdır</a:t>
            </a:r>
            <a:r>
              <a:rPr lang="en-US" dirty="0" smtClean="0"/>
              <a:t>. </a:t>
            </a:r>
            <a:r>
              <a:rPr lang="en-US" dirty="0" err="1" smtClean="0"/>
              <a:t>Şüphesiz</a:t>
            </a:r>
            <a:r>
              <a:rPr lang="en-US" dirty="0" smtClean="0"/>
              <a:t> </a:t>
            </a:r>
            <a:r>
              <a:rPr lang="en-US" dirty="0" err="1" smtClean="0"/>
              <a:t>ki</a:t>
            </a:r>
            <a:r>
              <a:rPr lang="en-US" dirty="0" smtClean="0"/>
              <a:t> </a:t>
            </a:r>
            <a:r>
              <a:rPr lang="en-US" dirty="0" err="1" smtClean="0"/>
              <a:t>katılımcılar</a:t>
            </a:r>
            <a:r>
              <a:rPr lang="en-US" dirty="0" smtClean="0"/>
              <a:t> </a:t>
            </a:r>
            <a:r>
              <a:rPr lang="en-US" dirty="0" err="1" smtClean="0"/>
              <a:t>hayatlarında</a:t>
            </a:r>
            <a:r>
              <a:rPr lang="en-US" dirty="0" smtClean="0"/>
              <a:t> </a:t>
            </a:r>
            <a:r>
              <a:rPr lang="en-US" dirty="0" err="1" smtClean="0"/>
              <a:t>çok</a:t>
            </a:r>
            <a:r>
              <a:rPr lang="en-US" dirty="0" smtClean="0"/>
              <a:t> </a:t>
            </a:r>
            <a:r>
              <a:rPr lang="en-US" dirty="0" err="1" smtClean="0"/>
              <a:t>önemli</a:t>
            </a:r>
            <a:r>
              <a:rPr lang="en-US" dirty="0" smtClean="0"/>
              <a:t> </a:t>
            </a:r>
            <a:r>
              <a:rPr lang="en-US" dirty="0" err="1" smtClean="0"/>
              <a:t>bir</a:t>
            </a:r>
            <a:r>
              <a:rPr lang="en-US" dirty="0" smtClean="0"/>
              <a:t> </a:t>
            </a:r>
            <a:r>
              <a:rPr lang="en-US" dirty="0" err="1" smtClean="0"/>
              <a:t>çok</a:t>
            </a:r>
            <a:r>
              <a:rPr lang="en-US" dirty="0" smtClean="0"/>
              <a:t> </a:t>
            </a:r>
            <a:r>
              <a:rPr lang="en-US" dirty="0" err="1" smtClean="0"/>
              <a:t>deneyim</a:t>
            </a:r>
            <a:r>
              <a:rPr lang="en-US" dirty="0" smtClean="0"/>
              <a:t> </a:t>
            </a:r>
            <a:r>
              <a:rPr lang="en-US" dirty="0" err="1" smtClean="0"/>
              <a:t>yaşamışlardır</a:t>
            </a:r>
            <a:r>
              <a:rPr lang="en-US" dirty="0" smtClean="0"/>
              <a:t>. </a:t>
            </a:r>
            <a:r>
              <a:rPr lang="en-US" dirty="0" err="1" smtClean="0"/>
              <a:t>Bunların</a:t>
            </a:r>
            <a:r>
              <a:rPr lang="en-US" dirty="0" smtClean="0"/>
              <a:t> </a:t>
            </a:r>
            <a:r>
              <a:rPr lang="en-US" dirty="0" err="1" smtClean="0"/>
              <a:t>bir</a:t>
            </a:r>
            <a:r>
              <a:rPr lang="en-US" dirty="0" smtClean="0"/>
              <a:t> </a:t>
            </a:r>
            <a:r>
              <a:rPr lang="en-US" dirty="0" err="1" smtClean="0"/>
              <a:t>kısmı</a:t>
            </a:r>
            <a:r>
              <a:rPr lang="en-US" dirty="0" smtClean="0"/>
              <a:t> </a:t>
            </a:r>
            <a:r>
              <a:rPr lang="en-US" dirty="0" err="1" smtClean="0"/>
              <a:t>görüşmeci</a:t>
            </a:r>
            <a:r>
              <a:rPr lang="en-US" dirty="0" smtClean="0"/>
              <a:t> </a:t>
            </a:r>
            <a:r>
              <a:rPr lang="en-US" dirty="0" err="1" smtClean="0"/>
              <a:t>için</a:t>
            </a:r>
            <a:r>
              <a:rPr lang="en-US" dirty="0" smtClean="0"/>
              <a:t> de </a:t>
            </a:r>
            <a:r>
              <a:rPr lang="en-US" dirty="0" err="1" smtClean="0"/>
              <a:t>ilginç</a:t>
            </a:r>
            <a:r>
              <a:rPr lang="en-US" dirty="0" smtClean="0"/>
              <a:t> </a:t>
            </a:r>
            <a:r>
              <a:rPr lang="en-US" dirty="0" err="1" smtClean="0"/>
              <a:t>olabilir</a:t>
            </a:r>
            <a:r>
              <a:rPr lang="en-US" dirty="0" smtClean="0"/>
              <a:t>. </a:t>
            </a:r>
            <a:r>
              <a:rPr lang="en-US" dirty="0" err="1" smtClean="0"/>
              <a:t>Ancak</a:t>
            </a:r>
            <a:r>
              <a:rPr lang="en-US" dirty="0" smtClean="0"/>
              <a:t> </a:t>
            </a:r>
            <a:r>
              <a:rPr lang="en-US" dirty="0" err="1" smtClean="0"/>
              <a:t>görüşmenin</a:t>
            </a:r>
            <a:r>
              <a:rPr lang="en-US" dirty="0" smtClean="0"/>
              <a:t>  </a:t>
            </a:r>
            <a:r>
              <a:rPr lang="en-US" dirty="0" err="1" smtClean="0"/>
              <a:t>bir</a:t>
            </a:r>
            <a:r>
              <a:rPr lang="en-US" dirty="0" smtClean="0"/>
              <a:t> </a:t>
            </a:r>
            <a:r>
              <a:rPr lang="en-US" dirty="0" err="1" smtClean="0"/>
              <a:t>odağı</a:t>
            </a:r>
            <a:r>
              <a:rPr lang="en-US" dirty="0" smtClean="0"/>
              <a:t> </a:t>
            </a:r>
            <a:r>
              <a:rPr lang="en-US" dirty="0" err="1" smtClean="0"/>
              <a:t>vardır</a:t>
            </a:r>
            <a:r>
              <a:rPr lang="en-US" dirty="0" smtClean="0"/>
              <a:t> </a:t>
            </a:r>
            <a:r>
              <a:rPr lang="en-US" dirty="0" err="1" smtClean="0"/>
              <a:t>ve</a:t>
            </a:r>
            <a:r>
              <a:rPr lang="en-US" dirty="0" smtClean="0"/>
              <a:t> </a:t>
            </a:r>
            <a:r>
              <a:rPr lang="en-US" dirty="0" err="1" smtClean="0"/>
              <a:t>görüşmeci</a:t>
            </a:r>
            <a:r>
              <a:rPr lang="en-US" dirty="0" smtClean="0"/>
              <a:t> </a:t>
            </a:r>
            <a:r>
              <a:rPr lang="en-US" dirty="0" err="1" smtClean="0"/>
              <a:t>odak</a:t>
            </a:r>
            <a:r>
              <a:rPr lang="en-US" dirty="0" smtClean="0"/>
              <a:t> </a:t>
            </a:r>
            <a:r>
              <a:rPr lang="en-US" dirty="0" err="1" smtClean="0"/>
              <a:t>kaymalarını</a:t>
            </a:r>
            <a:r>
              <a:rPr lang="en-US" dirty="0" smtClean="0"/>
              <a:t> </a:t>
            </a:r>
            <a:r>
              <a:rPr lang="en-US" dirty="0" err="1" smtClean="0"/>
              <a:t>teşvik</a:t>
            </a:r>
            <a:r>
              <a:rPr lang="en-US" dirty="0" smtClean="0"/>
              <a:t> </a:t>
            </a:r>
            <a:r>
              <a:rPr lang="en-US" dirty="0" err="1" smtClean="0"/>
              <a:t>etmemelidir</a:t>
            </a:r>
            <a:r>
              <a:rPr lang="en-US" dirty="0" smtClean="0"/>
              <a:t>. </a:t>
            </a:r>
          </a:p>
          <a:p>
            <a:r>
              <a:rPr lang="tr-TR" dirty="0" smtClean="0"/>
              <a:t>GÖRÜŞMECİ: Nerelisiniz?</a:t>
            </a:r>
            <a:endParaRPr lang="en-US" dirty="0" smtClean="0"/>
          </a:p>
          <a:p>
            <a:r>
              <a:rPr lang="tr-TR" dirty="0" smtClean="0"/>
              <a:t>KATILIMCI (erkek): Ben?</a:t>
            </a:r>
            <a:endParaRPr lang="en-US" dirty="0" smtClean="0"/>
          </a:p>
          <a:p>
            <a:r>
              <a:rPr lang="tr-TR" dirty="0" smtClean="0"/>
              <a:t>GÖRÜŞMECİ: Evet.</a:t>
            </a:r>
            <a:endParaRPr lang="en-US" dirty="0" smtClean="0"/>
          </a:p>
          <a:p>
            <a:r>
              <a:rPr lang="tr-TR" dirty="0" smtClean="0"/>
              <a:t>KATILIMCI (erkek): İstanbullu sayılırım.</a:t>
            </a:r>
            <a:endParaRPr lang="en-US" dirty="0" smtClean="0"/>
          </a:p>
          <a:p>
            <a:r>
              <a:rPr lang="tr-TR" dirty="0" smtClean="0"/>
              <a:t>GÖRÜŞMECİ: Ama nereli?</a:t>
            </a:r>
            <a:endParaRPr lang="en-US" dirty="0" smtClean="0"/>
          </a:p>
          <a:p>
            <a:r>
              <a:rPr lang="tr-TR" dirty="0" smtClean="0"/>
              <a:t>KATILIMCI (erkek): Esas ailem Yugoslavyalı, oradan gelmiş fakat ben İstanbulluyum.</a:t>
            </a:r>
            <a:endParaRPr lang="en-US" dirty="0" smtClean="0"/>
          </a:p>
          <a:p>
            <a:r>
              <a:rPr lang="tr-TR" dirty="0" smtClean="0"/>
              <a:t>KATILIMCI: Ben de Bulgaristanlıyım tabi. </a:t>
            </a:r>
            <a:endParaRPr lang="en-US" dirty="0" smtClean="0"/>
          </a:p>
        </p:txBody>
      </p:sp>
    </p:spTree>
    <p:extLst>
      <p:ext uri="{BB962C8B-B14F-4D97-AF65-F5344CB8AC3E}">
        <p14:creationId xmlns:p14="http://schemas.microsoft.com/office/powerpoint/2010/main" val="1340279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Nitel</a:t>
            </a:r>
            <a:r>
              <a:rPr lang="en-US" dirty="0" smtClean="0"/>
              <a:t> </a:t>
            </a:r>
            <a:r>
              <a:rPr lang="en-US" dirty="0" err="1" smtClean="0"/>
              <a:t>Araştırma</a:t>
            </a:r>
            <a:r>
              <a:rPr lang="tr-TR" dirty="0" smtClean="0"/>
              <a:t> Görüşmelerinin Boyutları</a:t>
            </a:r>
            <a:endParaRPr lang="en-US" dirty="0"/>
          </a:p>
        </p:txBody>
      </p:sp>
      <p:sp>
        <p:nvSpPr>
          <p:cNvPr id="3" name="Content Placeholder 2"/>
          <p:cNvSpPr>
            <a:spLocks noGrp="1"/>
          </p:cNvSpPr>
          <p:nvPr>
            <p:ph idx="1"/>
          </p:nvPr>
        </p:nvSpPr>
        <p:spPr/>
        <p:txBody>
          <a:bodyPr>
            <a:normAutofit/>
          </a:bodyPr>
          <a:lstStyle/>
          <a:p>
            <a:r>
              <a:rPr lang="en-US" dirty="0" smtClean="0"/>
              <a:t>1</a:t>
            </a:r>
            <a:r>
              <a:rPr lang="en-US" b="1" dirty="0" smtClean="0"/>
              <a:t>. </a:t>
            </a:r>
            <a:r>
              <a:rPr lang="en-US" b="1" dirty="0" err="1" smtClean="0"/>
              <a:t>Gündelik</a:t>
            </a:r>
            <a:r>
              <a:rPr lang="en-US" b="1" dirty="0" smtClean="0"/>
              <a:t> </a:t>
            </a:r>
            <a:r>
              <a:rPr lang="en-US" b="1" dirty="0" err="1" smtClean="0"/>
              <a:t>hayat</a:t>
            </a:r>
            <a:r>
              <a:rPr lang="en-US" dirty="0" smtClean="0"/>
              <a:t>: </a:t>
            </a:r>
            <a:r>
              <a:rPr lang="en-US" dirty="0" err="1" smtClean="0"/>
              <a:t>Nitel</a:t>
            </a:r>
            <a:r>
              <a:rPr lang="en-US" dirty="0" smtClean="0"/>
              <a:t> </a:t>
            </a:r>
            <a:r>
              <a:rPr lang="en-US" dirty="0" err="1" smtClean="0"/>
              <a:t>görüşmenin</a:t>
            </a:r>
            <a:r>
              <a:rPr lang="en-US" dirty="0" smtClean="0"/>
              <a:t> </a:t>
            </a:r>
            <a:r>
              <a:rPr lang="en-US" dirty="0" err="1" smtClean="0"/>
              <a:t>konusu</a:t>
            </a:r>
            <a:r>
              <a:rPr lang="en-US" dirty="0" smtClean="0"/>
              <a:t> </a:t>
            </a:r>
            <a:r>
              <a:rPr lang="en-US" dirty="0" err="1" smtClean="0"/>
              <a:t>katılımcının</a:t>
            </a:r>
            <a:r>
              <a:rPr lang="en-US" dirty="0" smtClean="0"/>
              <a:t> </a:t>
            </a:r>
            <a:r>
              <a:rPr lang="en-US" dirty="0" err="1" smtClean="0"/>
              <a:t>günl</a:t>
            </a:r>
            <a:r>
              <a:rPr lang="tr-TR" dirty="0" smtClean="0"/>
              <a:t>ü</a:t>
            </a:r>
            <a:r>
              <a:rPr lang="en-US" dirty="0" smtClean="0"/>
              <a:t>k </a:t>
            </a:r>
            <a:r>
              <a:rPr lang="en-US" dirty="0" err="1" smtClean="0"/>
              <a:t>yaşam</a:t>
            </a:r>
            <a:r>
              <a:rPr lang="en-US" dirty="0" smtClean="0"/>
              <a:t> </a:t>
            </a:r>
            <a:r>
              <a:rPr lang="en-US" dirty="0" err="1" smtClean="0"/>
              <a:t>dünyası</a:t>
            </a:r>
            <a:r>
              <a:rPr lang="en-US" dirty="0" smtClean="0"/>
              <a:t> </a:t>
            </a:r>
            <a:r>
              <a:rPr lang="en-US" dirty="0" err="1" smtClean="0"/>
              <a:t>ve</a:t>
            </a:r>
            <a:r>
              <a:rPr lang="en-US" dirty="0" smtClean="0"/>
              <a:t> </a:t>
            </a:r>
            <a:r>
              <a:rPr lang="en-US" dirty="0" err="1" smtClean="0"/>
              <a:t>onun</a:t>
            </a:r>
            <a:r>
              <a:rPr lang="en-US" dirty="0" smtClean="0"/>
              <a:t> </a:t>
            </a:r>
            <a:r>
              <a:rPr lang="en-US" dirty="0" err="1" smtClean="0"/>
              <a:t>bu</a:t>
            </a:r>
            <a:r>
              <a:rPr lang="en-US" dirty="0" smtClean="0"/>
              <a:t> </a:t>
            </a:r>
            <a:r>
              <a:rPr lang="en-US" dirty="0" err="1" smtClean="0"/>
              <a:t>dünya</a:t>
            </a:r>
            <a:r>
              <a:rPr lang="en-US" dirty="0" smtClean="0"/>
              <a:t> </a:t>
            </a:r>
            <a:r>
              <a:rPr lang="en-US" dirty="0" err="1" smtClean="0"/>
              <a:t>ile</a:t>
            </a:r>
            <a:r>
              <a:rPr lang="en-US" dirty="0" smtClean="0"/>
              <a:t> </a:t>
            </a:r>
            <a:r>
              <a:rPr lang="en-US" dirty="0" err="1" smtClean="0"/>
              <a:t>ilişkisidir</a:t>
            </a:r>
            <a:r>
              <a:rPr lang="en-US" dirty="0" smtClean="0"/>
              <a:t>. </a:t>
            </a:r>
            <a:r>
              <a:rPr lang="en-US" dirty="0" err="1" smtClean="0"/>
              <a:t>Katılımcıların</a:t>
            </a:r>
            <a:r>
              <a:rPr lang="en-US" dirty="0" smtClean="0"/>
              <a:t> </a:t>
            </a:r>
            <a:r>
              <a:rPr lang="en-US" dirty="0" err="1" smtClean="0"/>
              <a:t>yaşadıkları</a:t>
            </a:r>
            <a:r>
              <a:rPr lang="en-US" dirty="0" smtClean="0"/>
              <a:t> </a:t>
            </a:r>
            <a:r>
              <a:rPr lang="en-US" dirty="0" err="1" smtClean="0"/>
              <a:t>deneyimlere</a:t>
            </a:r>
            <a:r>
              <a:rPr lang="en-US" dirty="0" smtClean="0"/>
              <a:t> </a:t>
            </a:r>
            <a:r>
              <a:rPr lang="en-US" dirty="0" err="1" smtClean="0"/>
              <a:t>odaklanın</a:t>
            </a:r>
            <a:r>
              <a:rPr lang="en-US" dirty="0" smtClean="0"/>
              <a:t>, </a:t>
            </a:r>
            <a:r>
              <a:rPr lang="en-US" dirty="0" err="1" smtClean="0"/>
              <a:t>sadece</a:t>
            </a:r>
            <a:r>
              <a:rPr lang="en-US" dirty="0" smtClean="0"/>
              <a:t> </a:t>
            </a:r>
            <a:r>
              <a:rPr lang="en-US" dirty="0" err="1" smtClean="0"/>
              <a:t>katılımcının</a:t>
            </a:r>
            <a:r>
              <a:rPr lang="en-US" dirty="0" smtClean="0"/>
              <a:t> </a:t>
            </a:r>
            <a:r>
              <a:rPr lang="en-US" dirty="0" err="1" smtClean="0"/>
              <a:t>inançları</a:t>
            </a:r>
            <a:r>
              <a:rPr lang="en-US" dirty="0" smtClean="0"/>
              <a:t> </a:t>
            </a:r>
            <a:r>
              <a:rPr lang="en-US" dirty="0" err="1" smtClean="0"/>
              <a:t>ya</a:t>
            </a:r>
            <a:r>
              <a:rPr lang="en-US" dirty="0" smtClean="0"/>
              <a:t> </a:t>
            </a:r>
            <a:r>
              <a:rPr lang="en-US" dirty="0" err="1" smtClean="0"/>
              <a:t>da</a:t>
            </a:r>
            <a:r>
              <a:rPr lang="en-US" dirty="0" smtClean="0"/>
              <a:t> </a:t>
            </a:r>
            <a:r>
              <a:rPr lang="en-US" dirty="0" err="1" smtClean="0"/>
              <a:t>sorunlar</a:t>
            </a:r>
            <a:r>
              <a:rPr lang="en-US" dirty="0" smtClean="0"/>
              <a:t> </a:t>
            </a:r>
            <a:r>
              <a:rPr lang="en-US" dirty="0" err="1" smtClean="0"/>
              <a:t>hakkındaki</a:t>
            </a:r>
            <a:r>
              <a:rPr lang="en-US" dirty="0" smtClean="0"/>
              <a:t> </a:t>
            </a:r>
            <a:r>
              <a:rPr lang="en-US" dirty="0" err="1" smtClean="0"/>
              <a:t>tutumlar</a:t>
            </a:r>
            <a:r>
              <a:rPr lang="tr-TR" dirty="0" smtClean="0"/>
              <a:t>ın</a:t>
            </a:r>
            <a:r>
              <a:rPr lang="en-US" dirty="0" smtClean="0"/>
              <a:t>a </a:t>
            </a:r>
            <a:r>
              <a:rPr lang="en-US" dirty="0" err="1" smtClean="0"/>
              <a:t>değil</a:t>
            </a:r>
            <a:r>
              <a:rPr lang="en-US" dirty="0" smtClean="0"/>
              <a:t>.</a:t>
            </a:r>
          </a:p>
          <a:p>
            <a:r>
              <a:rPr lang="en-US" dirty="0" err="1" smtClean="0"/>
              <a:t>Örneğin</a:t>
            </a:r>
            <a:r>
              <a:rPr lang="en-US" dirty="0" smtClean="0"/>
              <a:t>: “</a:t>
            </a:r>
            <a:r>
              <a:rPr lang="en-US" dirty="0" err="1" smtClean="0"/>
              <a:t>Okul</a:t>
            </a:r>
            <a:r>
              <a:rPr lang="en-US" dirty="0" smtClean="0"/>
              <a:t> </a:t>
            </a:r>
            <a:r>
              <a:rPr lang="en-US" dirty="0" err="1" smtClean="0"/>
              <a:t>müdürünüzün</a:t>
            </a:r>
            <a:r>
              <a:rPr lang="en-US" dirty="0" smtClean="0"/>
              <a:t> </a:t>
            </a:r>
            <a:r>
              <a:rPr lang="en-US" dirty="0" err="1" smtClean="0"/>
              <a:t>liderlik</a:t>
            </a:r>
            <a:r>
              <a:rPr lang="en-US" dirty="0" smtClean="0"/>
              <a:t> </a:t>
            </a:r>
            <a:r>
              <a:rPr lang="en-US" dirty="0" err="1" smtClean="0"/>
              <a:t>becerileri</a:t>
            </a:r>
            <a:r>
              <a:rPr lang="en-US" dirty="0" smtClean="0"/>
              <a:t> </a:t>
            </a:r>
            <a:r>
              <a:rPr lang="en-US" dirty="0" err="1" smtClean="0"/>
              <a:t>hakkında</a:t>
            </a:r>
            <a:r>
              <a:rPr lang="en-US" dirty="0" smtClean="0"/>
              <a:t> </a:t>
            </a:r>
            <a:r>
              <a:rPr lang="en-US" dirty="0" err="1" smtClean="0"/>
              <a:t>neler</a:t>
            </a:r>
            <a:r>
              <a:rPr lang="en-US" dirty="0" smtClean="0"/>
              <a:t> </a:t>
            </a:r>
            <a:r>
              <a:rPr lang="en-US" dirty="0" err="1" smtClean="0"/>
              <a:t>düşünüyorsunuz</a:t>
            </a:r>
            <a:r>
              <a:rPr lang="en-US" dirty="0" smtClean="0"/>
              <a:t>?”  </a:t>
            </a:r>
            <a:r>
              <a:rPr lang="en-US" dirty="0" err="1" smtClean="0"/>
              <a:t>yerine</a:t>
            </a:r>
            <a:r>
              <a:rPr lang="en-US" dirty="0" smtClean="0"/>
              <a:t> “</a:t>
            </a:r>
            <a:r>
              <a:rPr lang="en-US" dirty="0" err="1" smtClean="0"/>
              <a:t>Okul</a:t>
            </a:r>
            <a:r>
              <a:rPr lang="en-US" dirty="0" smtClean="0"/>
              <a:t> </a:t>
            </a:r>
            <a:r>
              <a:rPr lang="en-US" dirty="0" err="1" smtClean="0"/>
              <a:t>müdürünüzün</a:t>
            </a:r>
            <a:r>
              <a:rPr lang="en-US" dirty="0" smtClean="0"/>
              <a:t> </a:t>
            </a:r>
            <a:r>
              <a:rPr lang="en-US" dirty="0" err="1" smtClean="0"/>
              <a:t>liderlik</a:t>
            </a:r>
            <a:r>
              <a:rPr lang="en-US" dirty="0" smtClean="0"/>
              <a:t> </a:t>
            </a:r>
            <a:r>
              <a:rPr lang="en-US" dirty="0" err="1" smtClean="0"/>
              <a:t>becerileriyle</a:t>
            </a:r>
            <a:r>
              <a:rPr lang="en-US" dirty="0" smtClean="0"/>
              <a:t> </a:t>
            </a:r>
            <a:r>
              <a:rPr lang="en-US" dirty="0" err="1" smtClean="0"/>
              <a:t>ilgili</a:t>
            </a:r>
            <a:r>
              <a:rPr lang="en-US" dirty="0" smtClean="0"/>
              <a:t> size </a:t>
            </a:r>
            <a:r>
              <a:rPr lang="en-US" dirty="0" err="1" smtClean="0"/>
              <a:t>fikir</a:t>
            </a:r>
            <a:r>
              <a:rPr lang="en-US" dirty="0" smtClean="0"/>
              <a:t> </a:t>
            </a:r>
            <a:r>
              <a:rPr lang="en-US" dirty="0" err="1" smtClean="0"/>
              <a:t>veren</a:t>
            </a:r>
            <a:r>
              <a:rPr lang="en-US" dirty="0" smtClean="0"/>
              <a:t> </a:t>
            </a:r>
            <a:r>
              <a:rPr lang="en-US" dirty="0" err="1" smtClean="0"/>
              <a:t>başınızdan</a:t>
            </a:r>
            <a:r>
              <a:rPr lang="en-US" dirty="0" smtClean="0"/>
              <a:t> </a:t>
            </a:r>
            <a:r>
              <a:rPr lang="en-US" dirty="0" err="1" smtClean="0"/>
              <a:t>geçen</a:t>
            </a:r>
            <a:r>
              <a:rPr lang="en-US" dirty="0" smtClean="0"/>
              <a:t> </a:t>
            </a:r>
            <a:r>
              <a:rPr lang="en-US" dirty="0" err="1" smtClean="0"/>
              <a:t>bir</a:t>
            </a:r>
            <a:r>
              <a:rPr lang="en-US" dirty="0" smtClean="0"/>
              <a:t> </a:t>
            </a:r>
            <a:r>
              <a:rPr lang="en-US" dirty="0" err="1" smtClean="0"/>
              <a:t>olayı</a:t>
            </a:r>
            <a:r>
              <a:rPr lang="en-US" dirty="0" smtClean="0"/>
              <a:t> </a:t>
            </a:r>
            <a:r>
              <a:rPr lang="en-US" dirty="0" err="1" smtClean="0"/>
              <a:t>anlatır</a:t>
            </a:r>
            <a:r>
              <a:rPr lang="en-US" dirty="0" smtClean="0"/>
              <a:t> </a:t>
            </a:r>
            <a:r>
              <a:rPr lang="en-US" dirty="0" err="1" smtClean="0"/>
              <a:t>mısınız</a:t>
            </a:r>
            <a:r>
              <a:rPr lang="en-US" dirty="0" smtClean="0"/>
              <a:t>?”</a:t>
            </a:r>
          </a:p>
          <a:p>
            <a:endParaRPr lang="en-US" dirty="0"/>
          </a:p>
        </p:txBody>
      </p:sp>
    </p:spTree>
    <p:extLst>
      <p:ext uri="{BB962C8B-B14F-4D97-AF65-F5344CB8AC3E}">
        <p14:creationId xmlns:p14="http://schemas.microsoft.com/office/powerpoint/2010/main" val="4783957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Görüşmeci</a:t>
            </a:r>
            <a:r>
              <a:rPr lang="en-US" b="1" dirty="0" smtClean="0"/>
              <a:t> </a:t>
            </a:r>
            <a:r>
              <a:rPr lang="en-US" b="1" dirty="0" err="1" smtClean="0"/>
              <a:t>için</a:t>
            </a:r>
            <a:r>
              <a:rPr lang="en-US" b="1" dirty="0" smtClean="0"/>
              <a:t> </a:t>
            </a:r>
            <a:r>
              <a:rPr lang="en-US" b="1" dirty="0" err="1" smtClean="0"/>
              <a:t>Yeterlilik</a:t>
            </a:r>
            <a:r>
              <a:rPr lang="en-US" b="1" dirty="0" smtClean="0"/>
              <a:t> </a:t>
            </a:r>
            <a:r>
              <a:rPr lang="en-US" b="1" dirty="0" err="1" smtClean="0"/>
              <a:t>Kriterleri</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0000" lnSpcReduction="20000"/>
          </a:bodyPr>
          <a:lstStyle/>
          <a:p>
            <a:r>
              <a:rPr lang="tr-TR" dirty="0" smtClean="0"/>
              <a:t>GÖRÜŞMECİ: Evet.</a:t>
            </a:r>
            <a:endParaRPr lang="en-US" dirty="0" smtClean="0"/>
          </a:p>
          <a:p>
            <a:r>
              <a:rPr lang="tr-TR" dirty="0" smtClean="0"/>
              <a:t>KATILIMCI: Doğma büyüme, 50’de geldik.</a:t>
            </a:r>
            <a:endParaRPr lang="en-US" dirty="0" smtClean="0"/>
          </a:p>
          <a:p>
            <a:r>
              <a:rPr lang="tr-TR" dirty="0" smtClean="0"/>
              <a:t>KATILIMCI: Efendim ben doğma büyüme İstanbulluyum ve yatılı okul bilirim.</a:t>
            </a:r>
            <a:endParaRPr lang="en-US" dirty="0" smtClean="0"/>
          </a:p>
          <a:p>
            <a:r>
              <a:rPr lang="tr-TR" dirty="0" smtClean="0"/>
              <a:t>GÖRÜŞMECİ: Hangi yatılı okul efendim, hangisi? </a:t>
            </a:r>
            <a:endParaRPr lang="en-US" dirty="0" smtClean="0"/>
          </a:p>
          <a:p>
            <a:r>
              <a:rPr lang="tr-TR" dirty="0" smtClean="0"/>
              <a:t>KATILIMCI: Ben Nişantaşı’nda ilkokulu bitirdim, sonra Erenköy Kız Lisesini bitirdim.</a:t>
            </a:r>
            <a:endParaRPr lang="en-US" dirty="0" smtClean="0"/>
          </a:p>
          <a:p>
            <a:r>
              <a:rPr lang="tr-TR" dirty="0" smtClean="0"/>
              <a:t>GÖRÜŞMECİ: Erenköy Kız Lisesi, evet.</a:t>
            </a:r>
            <a:endParaRPr lang="en-US" dirty="0" smtClean="0"/>
          </a:p>
          <a:p>
            <a:r>
              <a:rPr lang="tr-TR" dirty="0" smtClean="0"/>
              <a:t>KATILIMCI: …………. İçinde yatılıydım. Onun için filan yemekleri filan çok iyi bilirim.</a:t>
            </a:r>
            <a:endParaRPr lang="en-US" dirty="0" smtClean="0"/>
          </a:p>
          <a:p>
            <a:r>
              <a:rPr lang="tr-TR" dirty="0" smtClean="0"/>
              <a:t>GÖRÜŞMECİ: Siz nerelisiniz? </a:t>
            </a:r>
            <a:endParaRPr lang="en-US" dirty="0" smtClean="0"/>
          </a:p>
          <a:p>
            <a:r>
              <a:rPr lang="tr-TR" dirty="0" smtClean="0"/>
              <a:t>KATILIMCI (erkek): Aile olarak Urfa Siverek’liyim. Kendim, babam memur, Mardin doğumluyum. İlk, orta, lise Mardin’de okudum.</a:t>
            </a:r>
            <a:endParaRPr lang="en-US" dirty="0" smtClean="0"/>
          </a:p>
          <a:p>
            <a:r>
              <a:rPr lang="tr-TR" dirty="0" smtClean="0"/>
              <a:t>GÖRÜŞMECİ: Ne kadar süre buradasınız siz?</a:t>
            </a:r>
            <a:endParaRPr lang="en-US" dirty="0" smtClean="0"/>
          </a:p>
          <a:p>
            <a:r>
              <a:rPr lang="tr-TR" dirty="0" smtClean="0"/>
              <a:t>KATILIMCI (erkek): Arkadaşın söylediği gibi 1 seneye koşuyoruz.</a:t>
            </a:r>
            <a:endParaRPr lang="en-US" dirty="0" smtClean="0"/>
          </a:p>
          <a:p>
            <a:r>
              <a:rPr lang="tr-TR" dirty="0" smtClean="0"/>
              <a:t>GÖRÜŞMECİ: Daha önce huzurevinde kaldınız mı? ilk defa kalıyorsunuz, nasıl buldunuz burayı?</a:t>
            </a:r>
            <a:endParaRPr lang="en-US" dirty="0" smtClean="0"/>
          </a:p>
          <a:p>
            <a:endParaRPr lang="en-US" dirty="0" smtClean="0"/>
          </a:p>
        </p:txBody>
      </p:sp>
    </p:spTree>
    <p:extLst>
      <p:ext uri="{BB962C8B-B14F-4D97-AF65-F5344CB8AC3E}">
        <p14:creationId xmlns:p14="http://schemas.microsoft.com/office/powerpoint/2010/main" val="639160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Görüşmeci</a:t>
            </a:r>
            <a:r>
              <a:rPr lang="en-US" b="1" dirty="0" smtClean="0"/>
              <a:t> </a:t>
            </a:r>
            <a:r>
              <a:rPr lang="en-US" b="1" dirty="0" err="1" smtClean="0"/>
              <a:t>için</a:t>
            </a:r>
            <a:r>
              <a:rPr lang="en-US" b="1" dirty="0" smtClean="0"/>
              <a:t> </a:t>
            </a:r>
            <a:r>
              <a:rPr lang="en-US" b="1" dirty="0" err="1" smtClean="0"/>
              <a:t>Yeterlilik</a:t>
            </a:r>
            <a:r>
              <a:rPr lang="en-US" b="1" dirty="0" smtClean="0"/>
              <a:t> </a:t>
            </a:r>
            <a:r>
              <a:rPr lang="en-US" b="1" dirty="0" err="1" smtClean="0"/>
              <a:t>Kriterleri</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7</a:t>
            </a:r>
            <a:r>
              <a:rPr lang="en-US" b="1" dirty="0" smtClean="0"/>
              <a:t>. </a:t>
            </a:r>
            <a:r>
              <a:rPr lang="en-US" b="1" dirty="0" err="1" smtClean="0"/>
              <a:t>Yönü</a:t>
            </a:r>
            <a:r>
              <a:rPr lang="en-US" b="1" dirty="0" smtClean="0"/>
              <a:t> </a:t>
            </a:r>
            <a:r>
              <a:rPr lang="en-US" b="1" dirty="0" err="1" smtClean="0"/>
              <a:t>tayin</a:t>
            </a:r>
            <a:r>
              <a:rPr lang="en-US" b="1" dirty="0" smtClean="0"/>
              <a:t> </a:t>
            </a:r>
            <a:r>
              <a:rPr lang="en-US" b="1" dirty="0" err="1" smtClean="0"/>
              <a:t>eden</a:t>
            </a:r>
            <a:r>
              <a:rPr lang="en-US" dirty="0" smtClean="0"/>
              <a:t>: </a:t>
            </a:r>
            <a:r>
              <a:rPr lang="en-US" dirty="0" err="1" smtClean="0"/>
              <a:t>Görüşmeci</a:t>
            </a:r>
            <a:r>
              <a:rPr lang="en-US" dirty="0" smtClean="0"/>
              <a:t> </a:t>
            </a:r>
            <a:r>
              <a:rPr lang="en-US" dirty="0" err="1" smtClean="0"/>
              <a:t>genel</a:t>
            </a:r>
            <a:r>
              <a:rPr lang="en-US" dirty="0" smtClean="0"/>
              <a:t> </a:t>
            </a:r>
            <a:r>
              <a:rPr lang="en-US" dirty="0" err="1" smtClean="0"/>
              <a:t>olarak</a:t>
            </a:r>
            <a:r>
              <a:rPr lang="en-US" dirty="0" smtClean="0"/>
              <a:t> </a:t>
            </a:r>
            <a:r>
              <a:rPr lang="en-US" dirty="0" err="1" smtClean="0"/>
              <a:t>hangi</a:t>
            </a:r>
            <a:r>
              <a:rPr lang="en-US" dirty="0" smtClean="0"/>
              <a:t> </a:t>
            </a:r>
            <a:r>
              <a:rPr lang="en-US" dirty="0" err="1" smtClean="0"/>
              <a:t>bilginin</a:t>
            </a:r>
            <a:r>
              <a:rPr lang="en-US" dirty="0" smtClean="0"/>
              <a:t> </a:t>
            </a:r>
            <a:r>
              <a:rPr lang="en-US" dirty="0" err="1" smtClean="0"/>
              <a:t>ilgili</a:t>
            </a:r>
            <a:r>
              <a:rPr lang="en-US" dirty="0" smtClean="0"/>
              <a:t> </a:t>
            </a:r>
            <a:r>
              <a:rPr lang="en-US" dirty="0" err="1" smtClean="0"/>
              <a:t>olduğunu</a:t>
            </a:r>
            <a:r>
              <a:rPr lang="en-US" dirty="0" smtClean="0"/>
              <a:t> </a:t>
            </a:r>
            <a:r>
              <a:rPr lang="en-US" dirty="0" err="1" smtClean="0"/>
              <a:t>bilmelidir</a:t>
            </a:r>
            <a:r>
              <a:rPr lang="en-US" dirty="0" smtClean="0"/>
              <a:t>. Bu </a:t>
            </a:r>
            <a:r>
              <a:rPr lang="en-US" dirty="0" err="1" smtClean="0"/>
              <a:t>anlamda</a:t>
            </a:r>
            <a:r>
              <a:rPr lang="en-US" dirty="0" smtClean="0"/>
              <a:t> </a:t>
            </a:r>
            <a:r>
              <a:rPr lang="en-US" dirty="0" err="1" smtClean="0"/>
              <a:t>görüşmenin</a:t>
            </a:r>
            <a:r>
              <a:rPr lang="en-US" dirty="0" smtClean="0"/>
              <a:t> </a:t>
            </a:r>
            <a:r>
              <a:rPr lang="en-US" dirty="0" err="1" smtClean="0"/>
              <a:t>seyrinin</a:t>
            </a:r>
            <a:r>
              <a:rPr lang="en-US" dirty="0" smtClean="0"/>
              <a:t> </a:t>
            </a:r>
            <a:r>
              <a:rPr lang="en-US" dirty="0" err="1" smtClean="0"/>
              <a:t>buna</a:t>
            </a:r>
            <a:r>
              <a:rPr lang="en-US" dirty="0" smtClean="0"/>
              <a:t> </a:t>
            </a:r>
            <a:r>
              <a:rPr lang="en-US" dirty="0" err="1" smtClean="0"/>
              <a:t>göre</a:t>
            </a:r>
            <a:r>
              <a:rPr lang="en-US" dirty="0" smtClean="0"/>
              <a:t> </a:t>
            </a:r>
            <a:r>
              <a:rPr lang="en-US" dirty="0" err="1" smtClean="0"/>
              <a:t>yönlendirmelidir</a:t>
            </a:r>
            <a:r>
              <a:rPr lang="en-US" dirty="0" smtClean="0"/>
              <a:t>. </a:t>
            </a:r>
            <a:r>
              <a:rPr lang="en-US" dirty="0" err="1" smtClean="0"/>
              <a:t>Zaman</a:t>
            </a:r>
            <a:r>
              <a:rPr lang="en-US" dirty="0" smtClean="0"/>
              <a:t> </a:t>
            </a:r>
            <a:r>
              <a:rPr lang="en-US" dirty="0" err="1" smtClean="0"/>
              <a:t>zaman</a:t>
            </a:r>
            <a:r>
              <a:rPr lang="en-US" dirty="0" smtClean="0"/>
              <a:t> </a:t>
            </a:r>
            <a:r>
              <a:rPr lang="en-US" dirty="0" err="1" smtClean="0"/>
              <a:t>kibarca</a:t>
            </a:r>
            <a:r>
              <a:rPr lang="en-US" dirty="0" smtClean="0"/>
              <a:t> </a:t>
            </a:r>
            <a:r>
              <a:rPr lang="en-US" dirty="0" err="1" smtClean="0"/>
              <a:t>katılımcının</a:t>
            </a:r>
            <a:r>
              <a:rPr lang="en-US" dirty="0" smtClean="0"/>
              <a:t> </a:t>
            </a:r>
            <a:r>
              <a:rPr lang="en-US" dirty="0" err="1" smtClean="0"/>
              <a:t>konu</a:t>
            </a:r>
            <a:r>
              <a:rPr lang="en-US" dirty="0" smtClean="0"/>
              <a:t> </a:t>
            </a:r>
            <a:r>
              <a:rPr lang="en-US" dirty="0" err="1" smtClean="0"/>
              <a:t>dışı</a:t>
            </a:r>
            <a:r>
              <a:rPr lang="en-US" dirty="0" smtClean="0"/>
              <a:t> </a:t>
            </a:r>
            <a:r>
              <a:rPr lang="en-US" dirty="0" err="1" smtClean="0"/>
              <a:t>söylediklerini</a:t>
            </a:r>
            <a:r>
              <a:rPr lang="en-US" dirty="0" smtClean="0"/>
              <a:t> </a:t>
            </a:r>
            <a:r>
              <a:rPr lang="en-US" dirty="0" err="1" smtClean="0"/>
              <a:t>kesebilmelidir</a:t>
            </a:r>
            <a:r>
              <a:rPr lang="en-US" dirty="0" smtClean="0"/>
              <a:t>. </a:t>
            </a:r>
          </a:p>
          <a:p>
            <a:r>
              <a:rPr lang="en-US" dirty="0" smtClean="0"/>
              <a:t>GÖRÜŞMECİ: </a:t>
            </a:r>
            <a:r>
              <a:rPr lang="en-US" dirty="0" err="1" smtClean="0"/>
              <a:t>Mesleğiniz</a:t>
            </a:r>
            <a:r>
              <a:rPr lang="en-US" dirty="0" smtClean="0"/>
              <a:t> </a:t>
            </a:r>
            <a:r>
              <a:rPr lang="en-US" dirty="0" err="1" smtClean="0"/>
              <a:t>neydi</a:t>
            </a:r>
            <a:r>
              <a:rPr lang="en-US" dirty="0" smtClean="0"/>
              <a:t>?</a:t>
            </a:r>
          </a:p>
          <a:p>
            <a:r>
              <a:rPr lang="en-US" dirty="0" smtClean="0"/>
              <a:t>KATILIMCI (</a:t>
            </a:r>
            <a:r>
              <a:rPr lang="en-US" dirty="0" err="1" smtClean="0"/>
              <a:t>erkek</a:t>
            </a:r>
            <a:r>
              <a:rPr lang="en-US" dirty="0" smtClean="0"/>
              <a:t>): </a:t>
            </a:r>
            <a:r>
              <a:rPr lang="en-US" dirty="0" err="1" smtClean="0"/>
              <a:t>Müfettiş</a:t>
            </a:r>
            <a:r>
              <a:rPr lang="en-US" dirty="0" smtClean="0"/>
              <a:t>.</a:t>
            </a:r>
          </a:p>
          <a:p>
            <a:r>
              <a:rPr lang="en-US" dirty="0" smtClean="0"/>
              <a:t>GÖRÜŞMECİ: </a:t>
            </a:r>
            <a:r>
              <a:rPr lang="en-US" dirty="0" err="1" smtClean="0"/>
              <a:t>Müfettiş</a:t>
            </a:r>
            <a:r>
              <a:rPr lang="en-US" dirty="0" smtClean="0"/>
              <a:t>. </a:t>
            </a:r>
            <a:r>
              <a:rPr lang="en-US" dirty="0" err="1" smtClean="0"/>
              <a:t>Kaç</a:t>
            </a:r>
            <a:r>
              <a:rPr lang="en-US" dirty="0" smtClean="0"/>
              <a:t> </a:t>
            </a:r>
            <a:r>
              <a:rPr lang="en-US" dirty="0" err="1" smtClean="0"/>
              <a:t>yıllık</a:t>
            </a:r>
            <a:r>
              <a:rPr lang="en-US" dirty="0" smtClean="0"/>
              <a:t> </a:t>
            </a:r>
            <a:r>
              <a:rPr lang="en-US" dirty="0" err="1" smtClean="0"/>
              <a:t>emeklilik</a:t>
            </a:r>
            <a:r>
              <a:rPr lang="en-US" dirty="0" smtClean="0"/>
              <a:t>?</a:t>
            </a:r>
          </a:p>
          <a:p>
            <a:r>
              <a:rPr lang="en-US" dirty="0" smtClean="0"/>
              <a:t>KATILIMCI (</a:t>
            </a:r>
            <a:r>
              <a:rPr lang="en-US" dirty="0" err="1" smtClean="0"/>
              <a:t>erkek</a:t>
            </a:r>
            <a:r>
              <a:rPr lang="en-US" dirty="0" smtClean="0"/>
              <a:t>): Valla </a:t>
            </a:r>
            <a:r>
              <a:rPr lang="en-US" dirty="0" err="1" smtClean="0"/>
              <a:t>unuttum</a:t>
            </a:r>
            <a:r>
              <a:rPr lang="en-US" dirty="0" smtClean="0"/>
              <a:t>, </a:t>
            </a:r>
            <a:r>
              <a:rPr lang="en-US" dirty="0" err="1" smtClean="0"/>
              <a:t>çok</a:t>
            </a:r>
            <a:r>
              <a:rPr lang="en-US" dirty="0" smtClean="0"/>
              <a:t> </a:t>
            </a:r>
            <a:r>
              <a:rPr lang="en-US" dirty="0" err="1" smtClean="0"/>
              <a:t>oldu</a:t>
            </a:r>
            <a:r>
              <a:rPr lang="en-US" dirty="0" smtClean="0"/>
              <a:t>, 80’den </a:t>
            </a:r>
            <a:r>
              <a:rPr lang="en-US" dirty="0" err="1" smtClean="0"/>
              <a:t>itibaren</a:t>
            </a:r>
            <a:r>
              <a:rPr lang="en-US" dirty="0" smtClean="0"/>
              <a:t>, </a:t>
            </a:r>
            <a:r>
              <a:rPr lang="en-US" dirty="0" err="1" smtClean="0"/>
              <a:t>yok</a:t>
            </a:r>
            <a:r>
              <a:rPr lang="en-US" dirty="0" smtClean="0"/>
              <a:t> 90 </a:t>
            </a:r>
            <a:r>
              <a:rPr lang="en-US" dirty="0" err="1" smtClean="0"/>
              <a:t>diyelim</a:t>
            </a:r>
            <a:r>
              <a:rPr lang="en-US" dirty="0" smtClean="0"/>
              <a:t>, 25’mi </a:t>
            </a:r>
            <a:r>
              <a:rPr lang="en-US" dirty="0" err="1" smtClean="0"/>
              <a:t>oluyor</a:t>
            </a:r>
            <a:r>
              <a:rPr lang="en-US" dirty="0" smtClean="0"/>
              <a:t>.</a:t>
            </a:r>
          </a:p>
          <a:p>
            <a:r>
              <a:rPr lang="en-US" dirty="0" smtClean="0"/>
              <a:t>GÖRÜŞMECİ: </a:t>
            </a:r>
            <a:r>
              <a:rPr lang="en-US" dirty="0" err="1" smtClean="0"/>
              <a:t>Maşallah</a:t>
            </a:r>
            <a:r>
              <a:rPr lang="en-US" dirty="0" smtClean="0"/>
              <a:t>, </a:t>
            </a:r>
            <a:r>
              <a:rPr lang="en-US" dirty="0" err="1" smtClean="0"/>
              <a:t>şey</a:t>
            </a:r>
            <a:r>
              <a:rPr lang="en-US" dirty="0" smtClean="0"/>
              <a:t> mi, </a:t>
            </a:r>
            <a:r>
              <a:rPr lang="en-US" dirty="0" err="1" smtClean="0"/>
              <a:t>çoluk</a:t>
            </a:r>
            <a:r>
              <a:rPr lang="en-US" dirty="0" smtClean="0"/>
              <a:t> </a:t>
            </a:r>
            <a:r>
              <a:rPr lang="en-US" dirty="0" err="1" smtClean="0"/>
              <a:t>çocuk</a:t>
            </a:r>
            <a:r>
              <a:rPr lang="en-US" dirty="0" smtClean="0"/>
              <a:t>?</a:t>
            </a:r>
          </a:p>
          <a:p>
            <a:r>
              <a:rPr lang="en-US" dirty="0" smtClean="0"/>
              <a:t>KATILIMCI (</a:t>
            </a:r>
            <a:r>
              <a:rPr lang="en-US" dirty="0" err="1" smtClean="0"/>
              <a:t>erkek</a:t>
            </a:r>
            <a:r>
              <a:rPr lang="en-US" dirty="0" smtClean="0"/>
              <a:t>): Var. </a:t>
            </a:r>
          </a:p>
          <a:p>
            <a:r>
              <a:rPr lang="en-US" dirty="0" smtClean="0"/>
              <a:t>GÖRÜŞMECİ: </a:t>
            </a:r>
            <a:r>
              <a:rPr lang="en-US" dirty="0" err="1" smtClean="0"/>
              <a:t>Onlar</a:t>
            </a:r>
            <a:r>
              <a:rPr lang="en-US" dirty="0" smtClean="0"/>
              <a:t> </a:t>
            </a:r>
            <a:r>
              <a:rPr lang="en-US" dirty="0" err="1" smtClean="0"/>
              <a:t>İzmir</a:t>
            </a:r>
            <a:r>
              <a:rPr lang="en-US" dirty="0" smtClean="0"/>
              <a:t> </a:t>
            </a:r>
            <a:r>
              <a:rPr lang="en-US" dirty="0" err="1" smtClean="0"/>
              <a:t>tarafında</a:t>
            </a:r>
            <a:r>
              <a:rPr lang="en-US" dirty="0" smtClean="0"/>
              <a:t> </a:t>
            </a:r>
            <a:r>
              <a:rPr lang="en-US" dirty="0" err="1" smtClean="0"/>
              <a:t>mı</a:t>
            </a:r>
            <a:r>
              <a:rPr lang="en-US" dirty="0" smtClean="0"/>
              <a:t>?</a:t>
            </a:r>
          </a:p>
          <a:p>
            <a:r>
              <a:rPr lang="en-US" dirty="0" smtClean="0"/>
              <a:t>GÖRÜŞMECİ: </a:t>
            </a:r>
            <a:r>
              <a:rPr lang="en-US" dirty="0" err="1" smtClean="0"/>
              <a:t>Yok</a:t>
            </a:r>
            <a:r>
              <a:rPr lang="en-US" dirty="0" smtClean="0"/>
              <a:t> </a:t>
            </a:r>
            <a:r>
              <a:rPr lang="en-US" dirty="0" err="1" smtClean="0"/>
              <a:t>onlar</a:t>
            </a:r>
            <a:r>
              <a:rPr lang="en-US" dirty="0" smtClean="0"/>
              <a:t> </a:t>
            </a:r>
            <a:r>
              <a:rPr lang="en-US" dirty="0" err="1" smtClean="0"/>
              <a:t>da</a:t>
            </a:r>
            <a:r>
              <a:rPr lang="en-US" dirty="0" smtClean="0"/>
              <a:t> </a:t>
            </a:r>
            <a:r>
              <a:rPr lang="en-US" dirty="0" err="1" smtClean="0"/>
              <a:t>İstanbul’da</a:t>
            </a:r>
            <a:r>
              <a:rPr lang="en-US" dirty="0" smtClean="0"/>
              <a:t>. </a:t>
            </a:r>
            <a:r>
              <a:rPr lang="en-US" dirty="0" err="1" smtClean="0"/>
              <a:t>Biri</a:t>
            </a:r>
            <a:r>
              <a:rPr lang="en-US" dirty="0" smtClean="0"/>
              <a:t> </a:t>
            </a:r>
            <a:r>
              <a:rPr lang="en-US" dirty="0" err="1" smtClean="0"/>
              <a:t>şeyde</a:t>
            </a:r>
            <a:r>
              <a:rPr lang="en-US" dirty="0" smtClean="0"/>
              <a:t>, </a:t>
            </a:r>
            <a:r>
              <a:rPr lang="en-US" dirty="0" err="1" smtClean="0"/>
              <a:t>şu</a:t>
            </a:r>
            <a:r>
              <a:rPr lang="en-US" dirty="0" smtClean="0"/>
              <a:t> </a:t>
            </a:r>
            <a:r>
              <a:rPr lang="en-US" dirty="0" err="1" smtClean="0"/>
              <a:t>meşhur</a:t>
            </a:r>
            <a:r>
              <a:rPr lang="en-US" dirty="0" smtClean="0"/>
              <a:t> </a:t>
            </a:r>
            <a:r>
              <a:rPr lang="en-US" dirty="0" err="1" smtClean="0"/>
              <a:t>hastane</a:t>
            </a:r>
            <a:r>
              <a:rPr lang="en-US" dirty="0" smtClean="0"/>
              <a:t> </a:t>
            </a:r>
            <a:r>
              <a:rPr lang="en-US" dirty="0" err="1" smtClean="0"/>
              <a:t>var</a:t>
            </a:r>
            <a:r>
              <a:rPr lang="en-US" dirty="0" smtClean="0"/>
              <a:t> </a:t>
            </a:r>
            <a:r>
              <a:rPr lang="en-US" dirty="0" err="1" smtClean="0"/>
              <a:t>ya</a:t>
            </a:r>
            <a:r>
              <a:rPr lang="en-US" dirty="0" smtClean="0"/>
              <a:t>, </a:t>
            </a:r>
            <a:r>
              <a:rPr lang="en-US" dirty="0" err="1" smtClean="0"/>
              <a:t>nedir</a:t>
            </a:r>
            <a:r>
              <a:rPr lang="en-US" dirty="0" smtClean="0"/>
              <a:t>? En </a:t>
            </a:r>
            <a:r>
              <a:rPr lang="en-US" dirty="0" err="1" smtClean="0"/>
              <a:t>meşhuru</a:t>
            </a:r>
            <a:r>
              <a:rPr lang="en-US" dirty="0" smtClean="0"/>
              <a:t> </a:t>
            </a:r>
            <a:r>
              <a:rPr lang="en-US" dirty="0" err="1" smtClean="0"/>
              <a:t>canım</a:t>
            </a:r>
            <a:r>
              <a:rPr lang="en-US" dirty="0" smtClean="0"/>
              <a:t>, en </a:t>
            </a:r>
            <a:r>
              <a:rPr lang="en-US" dirty="0" err="1" smtClean="0"/>
              <a:t>pahalısı</a:t>
            </a:r>
            <a:r>
              <a:rPr lang="en-US" dirty="0" smtClean="0"/>
              <a:t> </a:t>
            </a:r>
            <a:r>
              <a:rPr lang="en-US" dirty="0" err="1" smtClean="0"/>
              <a:t>diyelim</a:t>
            </a:r>
            <a:r>
              <a:rPr lang="en-US" dirty="0" smtClean="0"/>
              <a:t>, </a:t>
            </a:r>
            <a:r>
              <a:rPr lang="en-US" dirty="0" err="1" smtClean="0"/>
              <a:t>neyse</a:t>
            </a:r>
            <a:r>
              <a:rPr lang="en-US" dirty="0" smtClean="0"/>
              <a:t> </a:t>
            </a:r>
            <a:r>
              <a:rPr lang="en-US" dirty="0" err="1" smtClean="0"/>
              <a:t>orada</a:t>
            </a:r>
            <a:r>
              <a:rPr lang="en-US" dirty="0" smtClean="0"/>
              <a:t>. </a:t>
            </a:r>
            <a:r>
              <a:rPr lang="en-US" dirty="0" err="1" smtClean="0"/>
              <a:t>Damat</a:t>
            </a:r>
            <a:r>
              <a:rPr lang="en-US" dirty="0" smtClean="0"/>
              <a:t> </a:t>
            </a:r>
            <a:r>
              <a:rPr lang="en-US" dirty="0" err="1" smtClean="0"/>
              <a:t>da</a:t>
            </a:r>
            <a:r>
              <a:rPr lang="en-US" dirty="0" smtClean="0"/>
              <a:t> </a:t>
            </a:r>
            <a:r>
              <a:rPr lang="en-US" dirty="0" err="1" smtClean="0"/>
              <a:t>estetisyen</a:t>
            </a:r>
            <a:r>
              <a:rPr lang="en-US" dirty="0" smtClean="0"/>
              <a:t> </a:t>
            </a:r>
            <a:r>
              <a:rPr lang="en-US" dirty="0" err="1" smtClean="0"/>
              <a:t>profesörü</a:t>
            </a:r>
            <a:r>
              <a:rPr lang="en-US" dirty="0" smtClean="0"/>
              <a:t>.</a:t>
            </a:r>
          </a:p>
          <a:p>
            <a:endParaRPr lang="en-US" dirty="0" smtClean="0"/>
          </a:p>
        </p:txBody>
      </p:sp>
    </p:spTree>
    <p:extLst>
      <p:ext uri="{BB962C8B-B14F-4D97-AF65-F5344CB8AC3E}">
        <p14:creationId xmlns:p14="http://schemas.microsoft.com/office/powerpoint/2010/main" val="25462786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Görüşmeci</a:t>
            </a:r>
            <a:r>
              <a:rPr lang="en-US" b="1" dirty="0" smtClean="0"/>
              <a:t> </a:t>
            </a:r>
            <a:r>
              <a:rPr lang="en-US" b="1" dirty="0" err="1" smtClean="0"/>
              <a:t>için</a:t>
            </a:r>
            <a:r>
              <a:rPr lang="en-US" b="1" dirty="0" smtClean="0"/>
              <a:t> </a:t>
            </a:r>
            <a:r>
              <a:rPr lang="en-US" b="1" dirty="0" err="1" smtClean="0"/>
              <a:t>Yeterlilik</a:t>
            </a:r>
            <a:r>
              <a:rPr lang="en-US" b="1" dirty="0" smtClean="0"/>
              <a:t> </a:t>
            </a:r>
            <a:r>
              <a:rPr lang="en-US" b="1" dirty="0" err="1" smtClean="0"/>
              <a:t>Kriterleri</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8. </a:t>
            </a:r>
            <a:r>
              <a:rPr lang="en-US" b="1" dirty="0" err="1" smtClean="0"/>
              <a:t>Eleştirel</a:t>
            </a:r>
            <a:r>
              <a:rPr lang="en-US" b="1" dirty="0" smtClean="0"/>
              <a:t>:</a:t>
            </a:r>
            <a:r>
              <a:rPr lang="en-US" dirty="0" smtClean="0"/>
              <a:t> Her </a:t>
            </a:r>
            <a:r>
              <a:rPr lang="en-US" dirty="0" err="1" smtClean="0"/>
              <a:t>şeyi</a:t>
            </a:r>
            <a:r>
              <a:rPr lang="en-US" dirty="0" smtClean="0"/>
              <a:t> </a:t>
            </a:r>
            <a:r>
              <a:rPr lang="en-US" dirty="0" err="1" smtClean="0"/>
              <a:t>pasif</a:t>
            </a:r>
            <a:r>
              <a:rPr lang="en-US" dirty="0" smtClean="0"/>
              <a:t> </a:t>
            </a:r>
            <a:r>
              <a:rPr lang="en-US" dirty="0" err="1" smtClean="0"/>
              <a:t>biçimde</a:t>
            </a:r>
            <a:r>
              <a:rPr lang="en-US" dirty="0" smtClean="0"/>
              <a:t> </a:t>
            </a:r>
            <a:r>
              <a:rPr lang="en-US" dirty="0" err="1" smtClean="0"/>
              <a:t>dinlemez</a:t>
            </a:r>
            <a:r>
              <a:rPr lang="en-US" dirty="0" smtClean="0"/>
              <a:t>. </a:t>
            </a:r>
            <a:r>
              <a:rPr lang="en-US" dirty="0" err="1" smtClean="0"/>
              <a:t>Zaman</a:t>
            </a:r>
            <a:r>
              <a:rPr lang="en-US" dirty="0" smtClean="0"/>
              <a:t> </a:t>
            </a:r>
            <a:r>
              <a:rPr lang="en-US" dirty="0" err="1" smtClean="0"/>
              <a:t>zaman</a:t>
            </a:r>
            <a:r>
              <a:rPr lang="en-US" dirty="0" smtClean="0"/>
              <a:t> </a:t>
            </a:r>
            <a:r>
              <a:rPr lang="en-US" dirty="0" err="1" smtClean="0"/>
              <a:t>katılımcının</a:t>
            </a:r>
            <a:r>
              <a:rPr lang="en-US" dirty="0" smtClean="0"/>
              <a:t> </a:t>
            </a:r>
            <a:r>
              <a:rPr lang="en-US" dirty="0" err="1" smtClean="0"/>
              <a:t>kafası</a:t>
            </a:r>
            <a:r>
              <a:rPr lang="en-US" dirty="0" smtClean="0"/>
              <a:t> </a:t>
            </a:r>
            <a:r>
              <a:rPr lang="en-US" dirty="0" err="1" smtClean="0"/>
              <a:t>karışabilir</a:t>
            </a:r>
            <a:r>
              <a:rPr lang="en-US" dirty="0" smtClean="0"/>
              <a:t> </a:t>
            </a:r>
            <a:r>
              <a:rPr lang="en-US" dirty="0" err="1" smtClean="0"/>
              <a:t>ve</a:t>
            </a:r>
            <a:r>
              <a:rPr lang="en-US" dirty="0" smtClean="0"/>
              <a:t> </a:t>
            </a:r>
            <a:r>
              <a:rPr lang="en-US" dirty="0" err="1" smtClean="0"/>
              <a:t>bir</a:t>
            </a:r>
            <a:r>
              <a:rPr lang="en-US" dirty="0" smtClean="0"/>
              <a:t> </a:t>
            </a:r>
            <a:r>
              <a:rPr lang="en-US" dirty="0" err="1" smtClean="0"/>
              <a:t>önceki</a:t>
            </a:r>
            <a:r>
              <a:rPr lang="en-US" dirty="0" smtClean="0"/>
              <a:t> </a:t>
            </a:r>
            <a:r>
              <a:rPr lang="en-US" dirty="0" err="1" smtClean="0"/>
              <a:t>söylediği</a:t>
            </a:r>
            <a:r>
              <a:rPr lang="en-US" dirty="0" smtClean="0"/>
              <a:t> </a:t>
            </a:r>
            <a:r>
              <a:rPr lang="en-US" dirty="0" err="1" smtClean="0"/>
              <a:t>ile</a:t>
            </a:r>
            <a:r>
              <a:rPr lang="en-US" dirty="0" smtClean="0"/>
              <a:t> </a:t>
            </a:r>
            <a:r>
              <a:rPr lang="en-US" dirty="0" err="1" smtClean="0"/>
              <a:t>bir</a:t>
            </a:r>
            <a:r>
              <a:rPr lang="en-US" dirty="0" smtClean="0"/>
              <a:t> </a:t>
            </a:r>
            <a:r>
              <a:rPr lang="en-US" dirty="0" err="1" smtClean="0"/>
              <a:t>sonraki</a:t>
            </a:r>
            <a:r>
              <a:rPr lang="en-US" dirty="0" smtClean="0"/>
              <a:t> </a:t>
            </a:r>
            <a:r>
              <a:rPr lang="en-US" dirty="0" err="1" smtClean="0"/>
              <a:t>söylediği</a:t>
            </a:r>
            <a:r>
              <a:rPr lang="en-US" dirty="0" smtClean="0"/>
              <a:t> </a:t>
            </a:r>
            <a:r>
              <a:rPr lang="en-US" dirty="0" err="1" smtClean="0"/>
              <a:t>çelişebilir</a:t>
            </a:r>
            <a:r>
              <a:rPr lang="en-US" dirty="0" smtClean="0"/>
              <a:t>. Bu </a:t>
            </a:r>
            <a:r>
              <a:rPr lang="en-US" dirty="0" err="1" smtClean="0"/>
              <a:t>durumların</a:t>
            </a:r>
            <a:r>
              <a:rPr lang="en-US" dirty="0" smtClean="0"/>
              <a:t> </a:t>
            </a:r>
            <a:r>
              <a:rPr lang="en-US" dirty="0" err="1" smtClean="0"/>
              <a:t>farkına</a:t>
            </a:r>
            <a:r>
              <a:rPr lang="en-US" dirty="0" smtClean="0"/>
              <a:t> </a:t>
            </a:r>
            <a:r>
              <a:rPr lang="en-US" dirty="0" err="1" smtClean="0"/>
              <a:t>varır</a:t>
            </a:r>
            <a:r>
              <a:rPr lang="en-US" dirty="0" smtClean="0"/>
              <a:t> </a:t>
            </a:r>
            <a:r>
              <a:rPr lang="en-US" dirty="0" err="1" smtClean="0"/>
              <a:t>ve</a:t>
            </a:r>
            <a:r>
              <a:rPr lang="en-US" dirty="0" smtClean="0"/>
              <a:t> </a:t>
            </a:r>
            <a:r>
              <a:rPr lang="en-US" dirty="0" err="1" smtClean="0"/>
              <a:t>katılımcıya</a:t>
            </a:r>
            <a:r>
              <a:rPr lang="en-US" dirty="0" smtClean="0"/>
              <a:t> </a:t>
            </a:r>
            <a:r>
              <a:rPr lang="en-US" dirty="0" err="1" smtClean="0"/>
              <a:t>bu</a:t>
            </a:r>
            <a:r>
              <a:rPr lang="en-US" dirty="0" smtClean="0"/>
              <a:t> </a:t>
            </a:r>
            <a:r>
              <a:rPr lang="en-US" dirty="0" err="1" smtClean="0"/>
              <a:t>çelişkiyi</a:t>
            </a:r>
            <a:r>
              <a:rPr lang="en-US" dirty="0" smtClean="0"/>
              <a:t> </a:t>
            </a:r>
            <a:r>
              <a:rPr lang="en-US" dirty="0" err="1" smtClean="0"/>
              <a:t>açıklaması</a:t>
            </a:r>
            <a:r>
              <a:rPr lang="en-US" dirty="0" smtClean="0"/>
              <a:t> </a:t>
            </a:r>
            <a:r>
              <a:rPr lang="en-US" dirty="0" err="1" smtClean="0"/>
              <a:t>için</a:t>
            </a:r>
            <a:r>
              <a:rPr lang="en-US" dirty="0" smtClean="0"/>
              <a:t>  </a:t>
            </a:r>
            <a:r>
              <a:rPr lang="en-US" dirty="0" err="1" smtClean="0"/>
              <a:t>soru</a:t>
            </a:r>
            <a:r>
              <a:rPr lang="en-US" dirty="0" smtClean="0"/>
              <a:t> </a:t>
            </a:r>
            <a:r>
              <a:rPr lang="en-US" dirty="0" err="1" smtClean="0"/>
              <a:t>sorar</a:t>
            </a:r>
            <a:r>
              <a:rPr lang="en-US" dirty="0" smtClean="0"/>
              <a:t>. </a:t>
            </a:r>
          </a:p>
          <a:p>
            <a:endParaRPr lang="en-US" dirty="0" smtClean="0"/>
          </a:p>
        </p:txBody>
      </p:sp>
    </p:spTree>
    <p:extLst>
      <p:ext uri="{BB962C8B-B14F-4D97-AF65-F5344CB8AC3E}">
        <p14:creationId xmlns:p14="http://schemas.microsoft.com/office/powerpoint/2010/main" val="2588479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Görüşmeci</a:t>
            </a:r>
            <a:r>
              <a:rPr lang="en-US" b="1" dirty="0" smtClean="0"/>
              <a:t> </a:t>
            </a:r>
            <a:r>
              <a:rPr lang="en-US" b="1" dirty="0" err="1" smtClean="0"/>
              <a:t>için</a:t>
            </a:r>
            <a:r>
              <a:rPr lang="en-US" b="1" dirty="0" smtClean="0"/>
              <a:t> </a:t>
            </a:r>
            <a:r>
              <a:rPr lang="en-US" b="1" dirty="0" err="1" smtClean="0"/>
              <a:t>Yeterlilik</a:t>
            </a:r>
            <a:r>
              <a:rPr lang="en-US" b="1" dirty="0" smtClean="0"/>
              <a:t> </a:t>
            </a:r>
            <a:r>
              <a:rPr lang="en-US" b="1" dirty="0" err="1" smtClean="0"/>
              <a:t>Kriterleri</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9. </a:t>
            </a:r>
            <a:r>
              <a:rPr lang="en-US" b="1" dirty="0" err="1" smtClean="0"/>
              <a:t>Hatırlama</a:t>
            </a:r>
            <a:r>
              <a:rPr lang="en-US" b="1" dirty="0" smtClean="0"/>
              <a:t>:</a:t>
            </a:r>
            <a:r>
              <a:rPr lang="en-US" dirty="0" smtClean="0"/>
              <a:t> </a:t>
            </a:r>
            <a:r>
              <a:rPr lang="en-US" dirty="0" err="1" smtClean="0"/>
              <a:t>Katılımcının</a:t>
            </a:r>
            <a:r>
              <a:rPr lang="en-US" dirty="0" smtClean="0"/>
              <a:t> </a:t>
            </a:r>
            <a:r>
              <a:rPr lang="en-US" dirty="0" err="1" smtClean="0"/>
              <a:t>görüşme</a:t>
            </a:r>
            <a:r>
              <a:rPr lang="en-US" dirty="0" smtClean="0"/>
              <a:t> </a:t>
            </a:r>
            <a:r>
              <a:rPr lang="en-US" dirty="0" err="1" smtClean="0"/>
              <a:t>sürecinde</a:t>
            </a:r>
            <a:r>
              <a:rPr lang="en-US" dirty="0" smtClean="0"/>
              <a:t> </a:t>
            </a:r>
            <a:r>
              <a:rPr lang="en-US" dirty="0" err="1" smtClean="0"/>
              <a:t>neler</a:t>
            </a:r>
            <a:r>
              <a:rPr lang="en-US" dirty="0" smtClean="0"/>
              <a:t> </a:t>
            </a:r>
            <a:r>
              <a:rPr lang="en-US" dirty="0" err="1" smtClean="0"/>
              <a:t>söylediğini</a:t>
            </a:r>
            <a:r>
              <a:rPr lang="en-US" dirty="0" smtClean="0"/>
              <a:t> </a:t>
            </a:r>
            <a:r>
              <a:rPr lang="en-US" dirty="0" err="1" smtClean="0"/>
              <a:t>hatırlar</a:t>
            </a:r>
            <a:r>
              <a:rPr lang="en-US" dirty="0" smtClean="0"/>
              <a:t> </a:t>
            </a:r>
            <a:r>
              <a:rPr lang="en-US" dirty="0" err="1" smtClean="0"/>
              <a:t>ve</a:t>
            </a:r>
            <a:r>
              <a:rPr lang="en-US" dirty="0" smtClean="0"/>
              <a:t> </a:t>
            </a:r>
            <a:r>
              <a:rPr lang="en-US" dirty="0" err="1" smtClean="0"/>
              <a:t>eğer</a:t>
            </a:r>
            <a:r>
              <a:rPr lang="en-US" dirty="0" smtClean="0"/>
              <a:t> </a:t>
            </a:r>
            <a:r>
              <a:rPr lang="en-US" dirty="0" err="1" smtClean="0"/>
              <a:t>gerek</a:t>
            </a:r>
            <a:r>
              <a:rPr lang="en-US" dirty="0" smtClean="0"/>
              <a:t> </a:t>
            </a:r>
            <a:r>
              <a:rPr lang="en-US" dirty="0" err="1" smtClean="0"/>
              <a:t>duyarsa</a:t>
            </a:r>
            <a:r>
              <a:rPr lang="en-US" dirty="0" smtClean="0"/>
              <a:t> </a:t>
            </a:r>
            <a:r>
              <a:rPr lang="en-US" dirty="0" err="1" smtClean="0"/>
              <a:t>geriye</a:t>
            </a:r>
            <a:r>
              <a:rPr lang="en-US" dirty="0" smtClean="0"/>
              <a:t> </a:t>
            </a:r>
            <a:r>
              <a:rPr lang="en-US" dirty="0" err="1" smtClean="0"/>
              <a:t>dönerek</a:t>
            </a:r>
            <a:r>
              <a:rPr lang="en-US" dirty="0" smtClean="0"/>
              <a:t> </a:t>
            </a:r>
            <a:r>
              <a:rPr lang="en-US" dirty="0" err="1" smtClean="0"/>
              <a:t>önceki</a:t>
            </a:r>
            <a:r>
              <a:rPr lang="en-US" dirty="0" smtClean="0"/>
              <a:t> </a:t>
            </a:r>
            <a:r>
              <a:rPr lang="en-US" dirty="0" err="1" smtClean="0"/>
              <a:t>söylenenlerle</a:t>
            </a:r>
            <a:r>
              <a:rPr lang="en-US" dirty="0" smtClean="0"/>
              <a:t> </a:t>
            </a:r>
            <a:r>
              <a:rPr lang="en-US" dirty="0" err="1" smtClean="0"/>
              <a:t>sonraki</a:t>
            </a:r>
            <a:r>
              <a:rPr lang="en-US" dirty="0" smtClean="0"/>
              <a:t> </a:t>
            </a:r>
            <a:r>
              <a:rPr lang="en-US" dirty="0" err="1" smtClean="0"/>
              <a:t>söylenenlerle</a:t>
            </a:r>
            <a:r>
              <a:rPr lang="en-US" dirty="0" smtClean="0"/>
              <a:t> </a:t>
            </a:r>
            <a:r>
              <a:rPr lang="en-US" dirty="0" err="1" smtClean="0"/>
              <a:t>bağlantılar</a:t>
            </a:r>
            <a:r>
              <a:rPr lang="en-US" dirty="0" smtClean="0"/>
              <a:t> </a:t>
            </a:r>
            <a:r>
              <a:rPr lang="en-US" dirty="0" err="1" smtClean="0"/>
              <a:t>kurar</a:t>
            </a:r>
            <a:r>
              <a:rPr lang="en-US" dirty="0" smtClean="0"/>
              <a:t>. </a:t>
            </a:r>
          </a:p>
          <a:p>
            <a:r>
              <a:rPr lang="en-US" dirty="0" smtClean="0"/>
              <a:t>GÖRÜŞMECİ: </a:t>
            </a:r>
            <a:r>
              <a:rPr lang="en-US" dirty="0" err="1" smtClean="0"/>
              <a:t>Ablam</a:t>
            </a:r>
            <a:r>
              <a:rPr lang="en-US" dirty="0" smtClean="0"/>
              <a:t> </a:t>
            </a:r>
            <a:r>
              <a:rPr lang="en-US" dirty="0" err="1" smtClean="0"/>
              <a:t>öğretmen</a:t>
            </a:r>
            <a:r>
              <a:rPr lang="en-US" dirty="0" smtClean="0"/>
              <a:t> </a:t>
            </a:r>
            <a:r>
              <a:rPr lang="en-US" dirty="0" err="1" smtClean="0"/>
              <a:t>demiştiniz</a:t>
            </a:r>
            <a:r>
              <a:rPr lang="en-US" dirty="0" smtClean="0"/>
              <a:t>. … </a:t>
            </a:r>
            <a:r>
              <a:rPr lang="en-US" dirty="0" err="1" smtClean="0"/>
              <a:t>eğitim</a:t>
            </a:r>
            <a:r>
              <a:rPr lang="en-US" dirty="0" smtClean="0"/>
              <a:t> </a:t>
            </a:r>
            <a:r>
              <a:rPr lang="en-US" dirty="0" err="1" smtClean="0"/>
              <a:t>koşulları</a:t>
            </a:r>
            <a:r>
              <a:rPr lang="en-US" dirty="0" smtClean="0"/>
              <a:t> </a:t>
            </a:r>
            <a:r>
              <a:rPr lang="en-US" dirty="0" err="1" smtClean="0"/>
              <a:t>nasıl</a:t>
            </a:r>
            <a:r>
              <a:rPr lang="en-US" dirty="0" smtClean="0"/>
              <a:t> </a:t>
            </a:r>
            <a:r>
              <a:rPr lang="en-US" dirty="0" err="1" smtClean="0"/>
              <a:t>bir</a:t>
            </a:r>
            <a:r>
              <a:rPr lang="en-US" dirty="0" smtClean="0"/>
              <a:t> </a:t>
            </a:r>
            <a:r>
              <a:rPr lang="en-US" dirty="0" err="1" smtClean="0"/>
              <a:t>fikriniz</a:t>
            </a:r>
            <a:r>
              <a:rPr lang="en-US" dirty="0" smtClean="0"/>
              <a:t> </a:t>
            </a:r>
            <a:r>
              <a:rPr lang="en-US" dirty="0" err="1" smtClean="0"/>
              <a:t>var</a:t>
            </a:r>
            <a:r>
              <a:rPr lang="en-US" dirty="0" smtClean="0"/>
              <a:t> </a:t>
            </a:r>
            <a:r>
              <a:rPr lang="en-US" dirty="0" err="1" smtClean="0"/>
              <a:t>mı</a:t>
            </a:r>
            <a:r>
              <a:rPr lang="en-US" dirty="0" smtClean="0"/>
              <a:t>?</a:t>
            </a:r>
          </a:p>
          <a:p>
            <a:r>
              <a:rPr lang="en-US" dirty="0" smtClean="0"/>
              <a:t>KATILIMCI: </a:t>
            </a:r>
            <a:r>
              <a:rPr lang="en-US" dirty="0" err="1" smtClean="0"/>
              <a:t>İş</a:t>
            </a:r>
            <a:r>
              <a:rPr lang="en-US" dirty="0" smtClean="0"/>
              <a:t> </a:t>
            </a:r>
            <a:r>
              <a:rPr lang="en-US" dirty="0" err="1" smtClean="0"/>
              <a:t>yeri</a:t>
            </a:r>
            <a:r>
              <a:rPr lang="en-US" dirty="0" smtClean="0"/>
              <a:t> </a:t>
            </a:r>
            <a:r>
              <a:rPr lang="en-US" dirty="0" err="1" smtClean="0"/>
              <a:t>açmadan</a:t>
            </a:r>
            <a:r>
              <a:rPr lang="en-US" dirty="0" smtClean="0"/>
              <a:t> </a:t>
            </a:r>
            <a:r>
              <a:rPr lang="en-US" dirty="0" err="1" smtClean="0"/>
              <a:t>önce</a:t>
            </a:r>
            <a:r>
              <a:rPr lang="en-US" dirty="0" smtClean="0"/>
              <a:t> </a:t>
            </a:r>
            <a:r>
              <a:rPr lang="en-US" dirty="0" err="1" smtClean="0"/>
              <a:t>işsiz</a:t>
            </a:r>
            <a:r>
              <a:rPr lang="en-US" dirty="0" smtClean="0"/>
              <a:t> </a:t>
            </a:r>
            <a:r>
              <a:rPr lang="en-US" dirty="0" err="1" smtClean="0"/>
              <a:t>kaldığım</a:t>
            </a:r>
            <a:r>
              <a:rPr lang="en-US" dirty="0" smtClean="0"/>
              <a:t> </a:t>
            </a:r>
            <a:r>
              <a:rPr lang="en-US" dirty="0" err="1" smtClean="0"/>
              <a:t>dönemde</a:t>
            </a:r>
            <a:r>
              <a:rPr lang="en-US" dirty="0" smtClean="0"/>
              <a:t> </a:t>
            </a:r>
            <a:r>
              <a:rPr lang="en-US" dirty="0" err="1" smtClean="0"/>
              <a:t>ücretli</a:t>
            </a:r>
            <a:r>
              <a:rPr lang="en-US" dirty="0" smtClean="0"/>
              <a:t> </a:t>
            </a:r>
            <a:r>
              <a:rPr lang="en-US" dirty="0" err="1" smtClean="0"/>
              <a:t>öğretmenlik</a:t>
            </a:r>
            <a:r>
              <a:rPr lang="en-US" dirty="0" smtClean="0"/>
              <a:t> </a:t>
            </a:r>
            <a:r>
              <a:rPr lang="en-US" dirty="0" err="1" smtClean="0"/>
              <a:t>yaptım</a:t>
            </a:r>
            <a:r>
              <a:rPr lang="en-US" dirty="0" smtClean="0"/>
              <a:t> </a:t>
            </a:r>
            <a:r>
              <a:rPr lang="en-US" dirty="0" err="1" smtClean="0"/>
              <a:t>ben</a:t>
            </a:r>
            <a:r>
              <a:rPr lang="en-US" dirty="0" smtClean="0"/>
              <a:t>. O </a:t>
            </a:r>
            <a:r>
              <a:rPr lang="en-US" dirty="0" err="1" smtClean="0"/>
              <a:t>köydeki</a:t>
            </a:r>
            <a:r>
              <a:rPr lang="en-US" dirty="0" smtClean="0"/>
              <a:t> </a:t>
            </a:r>
            <a:r>
              <a:rPr lang="en-US" dirty="0" err="1" smtClean="0"/>
              <a:t>çocukların</a:t>
            </a:r>
            <a:r>
              <a:rPr lang="en-US" dirty="0" smtClean="0"/>
              <a:t> </a:t>
            </a:r>
            <a:r>
              <a:rPr lang="en-US" dirty="0" err="1" smtClean="0"/>
              <a:t>eğitimden</a:t>
            </a:r>
            <a:r>
              <a:rPr lang="en-US" dirty="0" smtClean="0"/>
              <a:t> </a:t>
            </a:r>
            <a:r>
              <a:rPr lang="en-US" dirty="0" err="1" smtClean="0"/>
              <a:t>çok</a:t>
            </a:r>
            <a:r>
              <a:rPr lang="en-US" dirty="0" smtClean="0"/>
              <a:t> </a:t>
            </a:r>
            <a:r>
              <a:rPr lang="en-US" dirty="0" err="1" smtClean="0"/>
              <a:t>yoksun</a:t>
            </a:r>
            <a:r>
              <a:rPr lang="en-US" dirty="0" smtClean="0"/>
              <a:t> </a:t>
            </a:r>
            <a:r>
              <a:rPr lang="en-US" dirty="0" err="1" smtClean="0"/>
              <a:t>olduğunu</a:t>
            </a:r>
            <a:r>
              <a:rPr lang="en-US" dirty="0" smtClean="0"/>
              <a:t> </a:t>
            </a:r>
            <a:r>
              <a:rPr lang="en-US" dirty="0" err="1" smtClean="0"/>
              <a:t>düşünüyorum</a:t>
            </a:r>
            <a:r>
              <a:rPr lang="en-US" dirty="0" smtClean="0"/>
              <a:t>. Ben </a:t>
            </a:r>
            <a:r>
              <a:rPr lang="en-US" dirty="0" err="1" smtClean="0"/>
              <a:t>öğretmen</a:t>
            </a:r>
            <a:r>
              <a:rPr lang="en-US" dirty="0" smtClean="0"/>
              <a:t> </a:t>
            </a:r>
            <a:r>
              <a:rPr lang="en-US" dirty="0" err="1" smtClean="0"/>
              <a:t>değilim</a:t>
            </a:r>
            <a:r>
              <a:rPr lang="en-US" dirty="0" smtClean="0"/>
              <a:t> </a:t>
            </a:r>
            <a:r>
              <a:rPr lang="en-US" dirty="0" err="1" smtClean="0"/>
              <a:t>ama</a:t>
            </a:r>
            <a:r>
              <a:rPr lang="en-US" dirty="0" smtClean="0"/>
              <a:t> </a:t>
            </a:r>
            <a:r>
              <a:rPr lang="en-US" dirty="0" err="1" smtClean="0"/>
              <a:t>bana</a:t>
            </a:r>
            <a:r>
              <a:rPr lang="en-US" dirty="0" smtClean="0"/>
              <a:t> </a:t>
            </a:r>
            <a:r>
              <a:rPr lang="en-US" dirty="0" err="1" smtClean="0"/>
              <a:t>öğretmenlik</a:t>
            </a:r>
            <a:r>
              <a:rPr lang="en-US" dirty="0" smtClean="0"/>
              <a:t> </a:t>
            </a:r>
            <a:r>
              <a:rPr lang="en-US" dirty="0" err="1" smtClean="0"/>
              <a:t>yaptırıyorlar</a:t>
            </a:r>
            <a:r>
              <a:rPr lang="en-US" dirty="0" smtClean="0"/>
              <a:t>. </a:t>
            </a:r>
            <a:r>
              <a:rPr lang="en-US" dirty="0" err="1" smtClean="0"/>
              <a:t>Onun</a:t>
            </a:r>
            <a:r>
              <a:rPr lang="en-US" dirty="0" smtClean="0"/>
              <a:t> </a:t>
            </a:r>
            <a:r>
              <a:rPr lang="en-US" dirty="0" err="1" smtClean="0"/>
              <a:t>dışında</a:t>
            </a:r>
            <a:r>
              <a:rPr lang="en-US" dirty="0" smtClean="0"/>
              <a:t> </a:t>
            </a:r>
            <a:r>
              <a:rPr lang="en-US" dirty="0" err="1" smtClean="0"/>
              <a:t>zorunlu</a:t>
            </a:r>
            <a:r>
              <a:rPr lang="en-US" dirty="0" smtClean="0"/>
              <a:t> </a:t>
            </a:r>
            <a:r>
              <a:rPr lang="en-US" dirty="0" err="1" smtClean="0"/>
              <a:t>hizmet</a:t>
            </a:r>
            <a:r>
              <a:rPr lang="en-US" dirty="0" smtClean="0"/>
              <a:t> </a:t>
            </a:r>
            <a:r>
              <a:rPr lang="en-US" dirty="0" err="1" smtClean="0"/>
              <a:t>diye</a:t>
            </a:r>
            <a:r>
              <a:rPr lang="en-US" dirty="0" smtClean="0"/>
              <a:t> </a:t>
            </a:r>
            <a:r>
              <a:rPr lang="en-US" dirty="0" err="1" smtClean="0"/>
              <a:t>bir</a:t>
            </a:r>
            <a:r>
              <a:rPr lang="en-US" dirty="0" smtClean="0"/>
              <a:t> </a:t>
            </a:r>
            <a:r>
              <a:rPr lang="en-US" dirty="0" err="1" smtClean="0"/>
              <a:t>şey</a:t>
            </a:r>
            <a:r>
              <a:rPr lang="en-US" dirty="0" smtClean="0"/>
              <a:t> </a:t>
            </a:r>
            <a:r>
              <a:rPr lang="en-US" dirty="0" err="1" smtClean="0"/>
              <a:t>var</a:t>
            </a:r>
            <a:r>
              <a:rPr lang="en-US" dirty="0" smtClean="0"/>
              <a:t> </a:t>
            </a:r>
            <a:r>
              <a:rPr lang="en-US" dirty="0" err="1" smtClean="0"/>
              <a:t>batıdan</a:t>
            </a:r>
            <a:r>
              <a:rPr lang="en-US" dirty="0" smtClean="0"/>
              <a:t> </a:t>
            </a:r>
            <a:r>
              <a:rPr lang="en-US" dirty="0" err="1" smtClean="0"/>
              <a:t>gelenler</a:t>
            </a:r>
            <a:r>
              <a:rPr lang="en-US" dirty="0" smtClean="0"/>
              <a:t> </a:t>
            </a:r>
            <a:r>
              <a:rPr lang="en-US" dirty="0" err="1" smtClean="0"/>
              <a:t>için</a:t>
            </a:r>
            <a:r>
              <a:rPr lang="en-US" dirty="0" smtClean="0"/>
              <a:t>. </a:t>
            </a:r>
            <a:r>
              <a:rPr lang="en-US" dirty="0" err="1" smtClean="0"/>
              <a:t>Bitse</a:t>
            </a:r>
            <a:r>
              <a:rPr lang="en-US" dirty="0" smtClean="0"/>
              <a:t> de </a:t>
            </a:r>
            <a:r>
              <a:rPr lang="en-US" dirty="0" err="1" smtClean="0"/>
              <a:t>gitsek</a:t>
            </a:r>
            <a:r>
              <a:rPr lang="en-US" dirty="0" smtClean="0"/>
              <a:t> </a:t>
            </a:r>
            <a:r>
              <a:rPr lang="en-US" dirty="0" err="1" smtClean="0"/>
              <a:t>diye</a:t>
            </a:r>
            <a:r>
              <a:rPr lang="en-US" dirty="0" smtClean="0"/>
              <a:t> </a:t>
            </a:r>
            <a:r>
              <a:rPr lang="en-US" dirty="0" err="1" smtClean="0"/>
              <a:t>bakıyorlar</a:t>
            </a:r>
            <a:r>
              <a:rPr lang="en-US" dirty="0" smtClean="0"/>
              <a:t>.</a:t>
            </a:r>
          </a:p>
          <a:p>
            <a:endParaRPr lang="en-US" dirty="0" smtClean="0"/>
          </a:p>
        </p:txBody>
      </p:sp>
    </p:spTree>
    <p:extLst>
      <p:ext uri="{BB962C8B-B14F-4D97-AF65-F5344CB8AC3E}">
        <p14:creationId xmlns:p14="http://schemas.microsoft.com/office/powerpoint/2010/main" val="2209682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Görüşmeci</a:t>
            </a:r>
            <a:r>
              <a:rPr lang="en-US" b="1" dirty="0" smtClean="0"/>
              <a:t> </a:t>
            </a:r>
            <a:r>
              <a:rPr lang="en-US" b="1" dirty="0" err="1" smtClean="0"/>
              <a:t>için</a:t>
            </a:r>
            <a:r>
              <a:rPr lang="en-US" b="1" dirty="0" smtClean="0"/>
              <a:t> </a:t>
            </a:r>
            <a:r>
              <a:rPr lang="en-US" b="1" dirty="0" err="1" smtClean="0"/>
              <a:t>Yeterlilik</a:t>
            </a:r>
            <a:r>
              <a:rPr lang="en-US" b="1" dirty="0" smtClean="0"/>
              <a:t> </a:t>
            </a:r>
            <a:r>
              <a:rPr lang="en-US" b="1" dirty="0" err="1" smtClean="0"/>
              <a:t>Kriterleri</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10. </a:t>
            </a:r>
            <a:r>
              <a:rPr lang="en-US" b="1" dirty="0" err="1" smtClean="0"/>
              <a:t>Yorumlama</a:t>
            </a:r>
            <a:r>
              <a:rPr lang="en-US" b="1" dirty="0" smtClean="0"/>
              <a:t>:</a:t>
            </a:r>
            <a:r>
              <a:rPr lang="en-US" dirty="0" smtClean="0"/>
              <a:t> </a:t>
            </a:r>
            <a:r>
              <a:rPr lang="en-US" dirty="0" err="1" smtClean="0"/>
              <a:t>Görüşme</a:t>
            </a:r>
            <a:r>
              <a:rPr lang="en-US" dirty="0" smtClean="0"/>
              <a:t> </a:t>
            </a:r>
            <a:r>
              <a:rPr lang="en-US" dirty="0" err="1" smtClean="0"/>
              <a:t>sürecinde</a:t>
            </a:r>
            <a:r>
              <a:rPr lang="en-US" dirty="0" smtClean="0"/>
              <a:t> </a:t>
            </a:r>
            <a:r>
              <a:rPr lang="en-US" dirty="0" err="1" smtClean="0"/>
              <a:t>katılımcıya</a:t>
            </a:r>
            <a:r>
              <a:rPr lang="en-US" dirty="0" smtClean="0"/>
              <a:t> </a:t>
            </a:r>
            <a:r>
              <a:rPr lang="en-US" dirty="0" err="1" smtClean="0"/>
              <a:t>söyledikleri</a:t>
            </a:r>
            <a:r>
              <a:rPr lang="en-US" dirty="0" smtClean="0"/>
              <a:t> </a:t>
            </a:r>
            <a:r>
              <a:rPr lang="en-US" dirty="0" err="1" smtClean="0"/>
              <a:t>üzerinde</a:t>
            </a:r>
            <a:r>
              <a:rPr lang="en-US" dirty="0" smtClean="0"/>
              <a:t> </a:t>
            </a:r>
            <a:r>
              <a:rPr lang="en-US" dirty="0" err="1" smtClean="0"/>
              <a:t>daha</a:t>
            </a:r>
            <a:r>
              <a:rPr lang="en-US" dirty="0" smtClean="0"/>
              <a:t> </a:t>
            </a:r>
            <a:r>
              <a:rPr lang="en-US" dirty="0" err="1" smtClean="0"/>
              <a:t>ayrıntılı</a:t>
            </a:r>
            <a:r>
              <a:rPr lang="en-US" dirty="0" smtClean="0"/>
              <a:t> </a:t>
            </a:r>
            <a:r>
              <a:rPr lang="en-US" dirty="0" err="1" smtClean="0"/>
              <a:t>düş</a:t>
            </a:r>
            <a:r>
              <a:rPr lang="tr-TR" dirty="0" smtClean="0"/>
              <a:t>ü</a:t>
            </a:r>
            <a:r>
              <a:rPr lang="en-US" dirty="0" err="1" smtClean="0"/>
              <a:t>nebilmesi</a:t>
            </a:r>
            <a:r>
              <a:rPr lang="en-US" dirty="0" smtClean="0"/>
              <a:t> </a:t>
            </a:r>
            <a:r>
              <a:rPr lang="en-US" dirty="0" err="1" smtClean="0"/>
              <a:t>için</a:t>
            </a:r>
            <a:r>
              <a:rPr lang="en-US" dirty="0" smtClean="0"/>
              <a:t> </a:t>
            </a:r>
            <a:r>
              <a:rPr lang="en-US" dirty="0" err="1" smtClean="0"/>
              <a:t>geribildirim</a:t>
            </a:r>
            <a:r>
              <a:rPr lang="en-US" dirty="0" smtClean="0"/>
              <a:t> </a:t>
            </a:r>
            <a:r>
              <a:rPr lang="en-US" dirty="0" err="1" smtClean="0"/>
              <a:t>verir</a:t>
            </a:r>
            <a:r>
              <a:rPr lang="en-US" dirty="0" smtClean="0"/>
              <a:t>. </a:t>
            </a:r>
            <a:r>
              <a:rPr lang="en-US" dirty="0" err="1" smtClean="0"/>
              <a:t>Böylelikle</a:t>
            </a:r>
            <a:r>
              <a:rPr lang="en-US" dirty="0" smtClean="0"/>
              <a:t> </a:t>
            </a:r>
            <a:r>
              <a:rPr lang="en-US" dirty="0" err="1" smtClean="0"/>
              <a:t>katılımcı</a:t>
            </a:r>
            <a:r>
              <a:rPr lang="en-US" dirty="0" smtClean="0"/>
              <a:t> </a:t>
            </a:r>
            <a:r>
              <a:rPr lang="en-US" dirty="0" err="1" smtClean="0"/>
              <a:t>bunları</a:t>
            </a:r>
            <a:r>
              <a:rPr lang="en-US" dirty="0" smtClean="0"/>
              <a:t> </a:t>
            </a:r>
            <a:r>
              <a:rPr lang="en-US" dirty="0" err="1" smtClean="0"/>
              <a:t>onaylama</a:t>
            </a:r>
            <a:r>
              <a:rPr lang="en-US" dirty="0" smtClean="0"/>
              <a:t> </a:t>
            </a:r>
            <a:r>
              <a:rPr lang="en-US" dirty="0" err="1" smtClean="0"/>
              <a:t>şansına</a:t>
            </a:r>
            <a:r>
              <a:rPr lang="en-US" dirty="0" smtClean="0"/>
              <a:t> </a:t>
            </a:r>
            <a:r>
              <a:rPr lang="en-US" dirty="0" err="1" smtClean="0"/>
              <a:t>sahip</a:t>
            </a:r>
            <a:r>
              <a:rPr lang="en-US" dirty="0" smtClean="0"/>
              <a:t> </a:t>
            </a:r>
            <a:r>
              <a:rPr lang="en-US" dirty="0" err="1" smtClean="0"/>
              <a:t>olur</a:t>
            </a:r>
            <a:r>
              <a:rPr lang="en-US" dirty="0" smtClean="0"/>
              <a:t>.</a:t>
            </a:r>
          </a:p>
          <a:p>
            <a:r>
              <a:rPr lang="en-US" dirty="0" smtClean="0"/>
              <a:t>GÖRÜŞMECİ: </a:t>
            </a:r>
            <a:r>
              <a:rPr lang="en-US" dirty="0" err="1" smtClean="0"/>
              <a:t>Anlıyorum</a:t>
            </a:r>
            <a:r>
              <a:rPr lang="en-US" dirty="0" smtClean="0"/>
              <a:t>, </a:t>
            </a:r>
            <a:r>
              <a:rPr lang="en-US" dirty="0" err="1" smtClean="0"/>
              <a:t>yani</a:t>
            </a:r>
            <a:r>
              <a:rPr lang="en-US" dirty="0" smtClean="0"/>
              <a:t> …. </a:t>
            </a:r>
            <a:r>
              <a:rPr lang="en-US" dirty="0" err="1" smtClean="0"/>
              <a:t>kalmak</a:t>
            </a:r>
            <a:r>
              <a:rPr lang="en-US" dirty="0" smtClean="0"/>
              <a:t> </a:t>
            </a:r>
            <a:r>
              <a:rPr lang="en-US" dirty="0" err="1" smtClean="0"/>
              <a:t>maliyetli</a:t>
            </a:r>
            <a:r>
              <a:rPr lang="en-US" dirty="0" smtClean="0"/>
              <a:t>, </a:t>
            </a:r>
            <a:r>
              <a:rPr lang="en-US" dirty="0" err="1" smtClean="0"/>
              <a:t>bunu</a:t>
            </a:r>
            <a:r>
              <a:rPr lang="en-US" dirty="0" smtClean="0"/>
              <a:t> mu </a:t>
            </a:r>
            <a:r>
              <a:rPr lang="en-US" dirty="0" err="1" smtClean="0"/>
              <a:t>demek</a:t>
            </a:r>
            <a:r>
              <a:rPr lang="en-US" dirty="0" smtClean="0"/>
              <a:t> </a:t>
            </a:r>
            <a:r>
              <a:rPr lang="en-US" dirty="0" err="1" smtClean="0"/>
              <a:t>istiyorsunuz</a:t>
            </a:r>
            <a:r>
              <a:rPr lang="en-US" dirty="0" smtClean="0"/>
              <a:t>?</a:t>
            </a:r>
          </a:p>
          <a:p>
            <a:r>
              <a:rPr lang="en-US" dirty="0" smtClean="0"/>
              <a:t>KATILIMCI: (</a:t>
            </a:r>
            <a:r>
              <a:rPr lang="en-US" dirty="0" err="1" smtClean="0"/>
              <a:t>erkek</a:t>
            </a:r>
            <a:r>
              <a:rPr lang="en-US" dirty="0" smtClean="0"/>
              <a:t>): </a:t>
            </a:r>
            <a:r>
              <a:rPr lang="en-US" dirty="0" err="1" smtClean="0"/>
              <a:t>Evet</a:t>
            </a:r>
            <a:r>
              <a:rPr lang="en-US" dirty="0" smtClean="0"/>
              <a:t>, </a:t>
            </a:r>
            <a:r>
              <a:rPr lang="en-US" dirty="0" err="1" smtClean="0"/>
              <a:t>özetle</a:t>
            </a:r>
            <a:r>
              <a:rPr lang="en-US" dirty="0" smtClean="0"/>
              <a:t> bu.</a:t>
            </a:r>
          </a:p>
          <a:p>
            <a:endParaRPr lang="en-US" dirty="0" smtClean="0"/>
          </a:p>
        </p:txBody>
      </p:sp>
    </p:spTree>
    <p:extLst>
      <p:ext uri="{BB962C8B-B14F-4D97-AF65-F5344CB8AC3E}">
        <p14:creationId xmlns:p14="http://schemas.microsoft.com/office/powerpoint/2010/main" val="18575694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GORUSME ONCESINDE</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b="1" i="1" dirty="0" err="1" smtClean="0"/>
              <a:t>Arastirmanin</a:t>
            </a:r>
            <a:r>
              <a:rPr lang="en-US" b="1" i="1" dirty="0" smtClean="0"/>
              <a:t> </a:t>
            </a:r>
            <a:r>
              <a:rPr lang="en-US" b="1" i="1" dirty="0" err="1" smtClean="0"/>
              <a:t>hedef</a:t>
            </a:r>
            <a:r>
              <a:rPr lang="en-US" b="1" i="1" dirty="0" smtClean="0"/>
              <a:t> </a:t>
            </a:r>
            <a:r>
              <a:rPr lang="en-US" b="1" i="1" dirty="0" err="1" smtClean="0"/>
              <a:t>ve</a:t>
            </a:r>
            <a:r>
              <a:rPr lang="en-US" b="1" i="1" dirty="0" smtClean="0"/>
              <a:t> </a:t>
            </a:r>
            <a:r>
              <a:rPr lang="en-US" b="1" i="1" dirty="0" err="1" smtClean="0"/>
              <a:t>kapsamina</a:t>
            </a:r>
            <a:r>
              <a:rPr lang="en-US" b="1" i="1" dirty="0" smtClean="0"/>
              <a:t> tam </a:t>
            </a:r>
            <a:r>
              <a:rPr lang="en-US" b="1" i="1" dirty="0" err="1" smtClean="0"/>
              <a:t>olarak</a:t>
            </a:r>
            <a:r>
              <a:rPr lang="en-US" b="1" i="1" dirty="0" smtClean="0"/>
              <a:t> hakim </a:t>
            </a:r>
            <a:r>
              <a:rPr lang="en-US" b="1" i="1" dirty="0" err="1" smtClean="0"/>
              <a:t>olun</a:t>
            </a:r>
            <a:r>
              <a:rPr lang="en-US" i="1" dirty="0" smtClean="0"/>
              <a:t>:</a:t>
            </a:r>
            <a:r>
              <a:rPr lang="en-US" dirty="0" smtClean="0"/>
              <a:t> </a:t>
            </a:r>
            <a:r>
              <a:rPr lang="en-US" dirty="0" err="1" smtClean="0"/>
              <a:t>Etkili</a:t>
            </a:r>
            <a:r>
              <a:rPr lang="en-US" dirty="0" smtClean="0"/>
              <a:t> </a:t>
            </a:r>
            <a:r>
              <a:rPr lang="en-US" dirty="0" err="1" smtClean="0"/>
              <a:t>bir</a:t>
            </a:r>
            <a:r>
              <a:rPr lang="en-US" dirty="0" smtClean="0"/>
              <a:t> </a:t>
            </a:r>
            <a:r>
              <a:rPr lang="en-US" dirty="0" err="1" smtClean="0"/>
              <a:t>gorusmeci</a:t>
            </a:r>
            <a:r>
              <a:rPr lang="en-US" dirty="0" smtClean="0"/>
              <a:t> </a:t>
            </a:r>
            <a:r>
              <a:rPr lang="en-US" dirty="0" err="1" smtClean="0"/>
              <a:t>arastirmaya</a:t>
            </a:r>
            <a:r>
              <a:rPr lang="en-US" dirty="0" smtClean="0"/>
              <a:t> </a:t>
            </a:r>
            <a:r>
              <a:rPr lang="en-US" dirty="0" err="1" smtClean="0"/>
              <a:t>iliskin</a:t>
            </a:r>
            <a:r>
              <a:rPr lang="en-US" dirty="0" smtClean="0"/>
              <a:t> </a:t>
            </a:r>
            <a:r>
              <a:rPr lang="en-US" dirty="0" err="1" smtClean="0"/>
              <a:t>hazirlanmis</a:t>
            </a:r>
            <a:r>
              <a:rPr lang="en-US" dirty="0" smtClean="0"/>
              <a:t> </a:t>
            </a:r>
            <a:r>
              <a:rPr lang="en-US" dirty="0" err="1" smtClean="0"/>
              <a:t>belgelerin</a:t>
            </a:r>
            <a:r>
              <a:rPr lang="en-US" dirty="0" smtClean="0"/>
              <a:t> </a:t>
            </a:r>
            <a:r>
              <a:rPr lang="en-US" dirty="0" err="1" smtClean="0"/>
              <a:t>tamamini</a:t>
            </a:r>
            <a:r>
              <a:rPr lang="en-US" dirty="0" smtClean="0"/>
              <a:t> </a:t>
            </a:r>
            <a:r>
              <a:rPr lang="en-US" dirty="0" err="1" smtClean="0"/>
              <a:t>gorusme</a:t>
            </a:r>
            <a:r>
              <a:rPr lang="en-US" dirty="0" smtClean="0"/>
              <a:t> </a:t>
            </a:r>
            <a:r>
              <a:rPr lang="en-US" dirty="0" err="1" smtClean="0"/>
              <a:t>oncesinde</a:t>
            </a:r>
            <a:r>
              <a:rPr lang="en-US" dirty="0" smtClean="0"/>
              <a:t> </a:t>
            </a:r>
            <a:r>
              <a:rPr lang="en-US" dirty="0" err="1" smtClean="0"/>
              <a:t>okumali</a:t>
            </a:r>
            <a:r>
              <a:rPr lang="en-US" dirty="0" smtClean="0"/>
              <a:t> </a:t>
            </a:r>
            <a:r>
              <a:rPr lang="en-US" dirty="0" err="1" smtClean="0"/>
              <a:t>ve</a:t>
            </a:r>
            <a:r>
              <a:rPr lang="en-US" dirty="0" smtClean="0"/>
              <a:t> </a:t>
            </a:r>
            <a:r>
              <a:rPr lang="en-US" dirty="0" err="1" smtClean="0"/>
              <a:t>konuya</a:t>
            </a:r>
            <a:r>
              <a:rPr lang="en-US" dirty="0" smtClean="0"/>
              <a:t> hakim </a:t>
            </a:r>
            <a:r>
              <a:rPr lang="en-US" dirty="0" err="1" smtClean="0"/>
              <a:t>olmalidir</a:t>
            </a:r>
            <a:r>
              <a:rPr lang="en-US" dirty="0" smtClean="0"/>
              <a:t>. </a:t>
            </a:r>
            <a:r>
              <a:rPr lang="en-US" dirty="0" err="1" smtClean="0"/>
              <a:t>Ozellikle</a:t>
            </a:r>
            <a:r>
              <a:rPr lang="en-US" dirty="0" smtClean="0"/>
              <a:t> </a:t>
            </a:r>
            <a:r>
              <a:rPr lang="en-US" dirty="0" err="1" smtClean="0"/>
              <a:t>arastirmanin</a:t>
            </a:r>
            <a:r>
              <a:rPr lang="en-US" dirty="0" smtClean="0"/>
              <a:t> </a:t>
            </a:r>
            <a:r>
              <a:rPr lang="en-US" dirty="0" err="1" smtClean="0"/>
              <a:t>amaci</a:t>
            </a:r>
            <a:r>
              <a:rPr lang="en-US" dirty="0" smtClean="0"/>
              <a:t> </a:t>
            </a:r>
            <a:r>
              <a:rPr lang="en-US" dirty="0" err="1" smtClean="0"/>
              <a:t>ve</a:t>
            </a:r>
            <a:r>
              <a:rPr lang="en-US" dirty="0" smtClean="0"/>
              <a:t> </a:t>
            </a:r>
            <a:r>
              <a:rPr lang="en-US" dirty="0" err="1" smtClean="0"/>
              <a:t>kapsami</a:t>
            </a:r>
            <a:r>
              <a:rPr lang="en-US" dirty="0" smtClean="0"/>
              <a:t> </a:t>
            </a:r>
            <a:r>
              <a:rPr lang="en-US" dirty="0" err="1" smtClean="0"/>
              <a:t>cok</a:t>
            </a:r>
            <a:r>
              <a:rPr lang="en-US" dirty="0" smtClean="0"/>
              <a:t> </a:t>
            </a:r>
            <a:r>
              <a:rPr lang="en-US" dirty="0" err="1" smtClean="0"/>
              <a:t>iyi</a:t>
            </a:r>
            <a:r>
              <a:rPr lang="en-US" dirty="0" smtClean="0"/>
              <a:t> </a:t>
            </a:r>
            <a:r>
              <a:rPr lang="en-US" dirty="0" err="1" smtClean="0"/>
              <a:t>bilinmelidir</a:t>
            </a:r>
            <a:r>
              <a:rPr lang="en-US" dirty="0" smtClean="0"/>
              <a:t>. </a:t>
            </a:r>
            <a:r>
              <a:rPr lang="en-US" dirty="0" err="1" smtClean="0"/>
              <a:t>Genis</a:t>
            </a:r>
            <a:r>
              <a:rPr lang="en-US" dirty="0" smtClean="0"/>
              <a:t> </a:t>
            </a:r>
            <a:r>
              <a:rPr lang="en-US" dirty="0" err="1" smtClean="0"/>
              <a:t>capli</a:t>
            </a:r>
            <a:r>
              <a:rPr lang="en-US" dirty="0" smtClean="0"/>
              <a:t> </a:t>
            </a:r>
            <a:r>
              <a:rPr lang="en-US" dirty="0" err="1" smtClean="0"/>
              <a:t>bir</a:t>
            </a:r>
            <a:r>
              <a:rPr lang="en-US" dirty="0" smtClean="0"/>
              <a:t> </a:t>
            </a:r>
            <a:r>
              <a:rPr lang="en-US" dirty="0" err="1" smtClean="0"/>
              <a:t>arastirmada</a:t>
            </a:r>
            <a:r>
              <a:rPr lang="en-US" dirty="0" smtClean="0"/>
              <a:t> </a:t>
            </a:r>
            <a:r>
              <a:rPr lang="en-US" dirty="0" err="1" smtClean="0"/>
              <a:t>bu</a:t>
            </a:r>
            <a:r>
              <a:rPr lang="en-US" dirty="0" smtClean="0"/>
              <a:t>, hem </a:t>
            </a:r>
            <a:r>
              <a:rPr lang="en-US" dirty="0" err="1" smtClean="0"/>
              <a:t>gorusme</a:t>
            </a:r>
            <a:r>
              <a:rPr lang="en-US" dirty="0" smtClean="0"/>
              <a:t> </a:t>
            </a:r>
            <a:r>
              <a:rPr lang="en-US" dirty="0" err="1" smtClean="0"/>
              <a:t>esnasinda</a:t>
            </a:r>
            <a:r>
              <a:rPr lang="en-US" dirty="0" smtClean="0"/>
              <a:t> </a:t>
            </a:r>
            <a:r>
              <a:rPr lang="en-US" dirty="0" err="1" smtClean="0"/>
              <a:t>yasanabilecek</a:t>
            </a:r>
            <a:r>
              <a:rPr lang="en-US" dirty="0" smtClean="0"/>
              <a:t> </a:t>
            </a:r>
            <a:r>
              <a:rPr lang="en-US" dirty="0" err="1" smtClean="0"/>
              <a:t>odak</a:t>
            </a:r>
            <a:r>
              <a:rPr lang="en-US" dirty="0" smtClean="0"/>
              <a:t> </a:t>
            </a:r>
            <a:r>
              <a:rPr lang="en-US" dirty="0" err="1" smtClean="0"/>
              <a:t>kaymalarini</a:t>
            </a:r>
            <a:r>
              <a:rPr lang="en-US" dirty="0" smtClean="0"/>
              <a:t> </a:t>
            </a:r>
            <a:r>
              <a:rPr lang="en-US" dirty="0" err="1" smtClean="0"/>
              <a:t>engellemek</a:t>
            </a:r>
            <a:r>
              <a:rPr lang="en-US" dirty="0" smtClean="0"/>
              <a:t> hem de </a:t>
            </a:r>
            <a:r>
              <a:rPr lang="en-US" dirty="0" err="1" smtClean="0"/>
              <a:t>arastirmaya</a:t>
            </a:r>
            <a:r>
              <a:rPr lang="en-US" dirty="0" smtClean="0"/>
              <a:t> </a:t>
            </a:r>
            <a:r>
              <a:rPr lang="en-US" dirty="0" err="1" smtClean="0"/>
              <a:t>ciddi</a:t>
            </a:r>
            <a:r>
              <a:rPr lang="en-US" dirty="0" smtClean="0"/>
              <a:t> </a:t>
            </a:r>
            <a:r>
              <a:rPr lang="en-US" dirty="0" err="1" smtClean="0"/>
              <a:t>katkilarda</a:t>
            </a:r>
            <a:r>
              <a:rPr lang="en-US" dirty="0" smtClean="0"/>
              <a:t> </a:t>
            </a:r>
            <a:r>
              <a:rPr lang="en-US" dirty="0" err="1" smtClean="0"/>
              <a:t>bulunabilecek</a:t>
            </a:r>
            <a:r>
              <a:rPr lang="en-US" dirty="0" smtClean="0"/>
              <a:t> </a:t>
            </a:r>
            <a:r>
              <a:rPr lang="en-US" dirty="0" err="1" smtClean="0"/>
              <a:t>onemli</a:t>
            </a:r>
            <a:r>
              <a:rPr lang="en-US" dirty="0" smtClean="0"/>
              <a:t> </a:t>
            </a:r>
            <a:r>
              <a:rPr lang="en-US" dirty="0" err="1" smtClean="0"/>
              <a:t>ayrintilarin</a:t>
            </a:r>
            <a:r>
              <a:rPr lang="en-US" dirty="0" smtClean="0"/>
              <a:t> </a:t>
            </a:r>
            <a:r>
              <a:rPr lang="en-US" dirty="0" err="1" smtClean="0"/>
              <a:t>atlanmamasi</a:t>
            </a:r>
            <a:r>
              <a:rPr lang="en-US" dirty="0" smtClean="0"/>
              <a:t> </a:t>
            </a:r>
            <a:r>
              <a:rPr lang="en-US" dirty="0" err="1" smtClean="0"/>
              <a:t>icin</a:t>
            </a:r>
            <a:r>
              <a:rPr lang="en-US" dirty="0" smtClean="0"/>
              <a:t> </a:t>
            </a:r>
            <a:r>
              <a:rPr lang="en-US" dirty="0" err="1" smtClean="0"/>
              <a:t>gereklidir</a:t>
            </a:r>
            <a:r>
              <a:rPr lang="en-US" dirty="0" smtClean="0"/>
              <a:t>. </a:t>
            </a:r>
            <a:r>
              <a:rPr lang="en-US" dirty="0" err="1" smtClean="0"/>
              <a:t>Arastirma</a:t>
            </a:r>
            <a:r>
              <a:rPr lang="en-US" dirty="0" smtClean="0"/>
              <a:t> </a:t>
            </a:r>
            <a:r>
              <a:rPr lang="en-US" dirty="0" err="1" smtClean="0"/>
              <a:t>hakkinda</a:t>
            </a:r>
            <a:r>
              <a:rPr lang="en-US" dirty="0" smtClean="0"/>
              <a:t> size </a:t>
            </a:r>
            <a:r>
              <a:rPr lang="en-US" dirty="0" err="1" smtClean="0"/>
              <a:t>yoneltilebilecek</a:t>
            </a:r>
            <a:r>
              <a:rPr lang="en-US" dirty="0" smtClean="0"/>
              <a:t> </a:t>
            </a:r>
            <a:r>
              <a:rPr lang="en-US" dirty="0" err="1" smtClean="0"/>
              <a:t>sorulari</a:t>
            </a:r>
            <a:r>
              <a:rPr lang="en-US" dirty="0" smtClean="0"/>
              <a:t> </a:t>
            </a:r>
            <a:r>
              <a:rPr lang="en-US" dirty="0" err="1" smtClean="0"/>
              <a:t>cevaplamaya</a:t>
            </a:r>
            <a:r>
              <a:rPr lang="en-US" dirty="0" smtClean="0"/>
              <a:t> </a:t>
            </a:r>
            <a:r>
              <a:rPr lang="en-US" dirty="0" err="1" smtClean="0"/>
              <a:t>hazir</a:t>
            </a:r>
            <a:r>
              <a:rPr lang="en-US" dirty="0" smtClean="0"/>
              <a:t> </a:t>
            </a:r>
            <a:r>
              <a:rPr lang="en-US" dirty="0" err="1" smtClean="0"/>
              <a:t>olun</a:t>
            </a:r>
            <a:r>
              <a:rPr lang="en-US" dirty="0" smtClean="0"/>
              <a:t>. </a:t>
            </a:r>
            <a:r>
              <a:rPr lang="en-US" dirty="0" err="1" smtClean="0"/>
              <a:t>Ozellikle</a:t>
            </a:r>
            <a:r>
              <a:rPr lang="en-US" dirty="0" smtClean="0"/>
              <a:t> </a:t>
            </a:r>
            <a:r>
              <a:rPr lang="en-US" dirty="0" err="1" smtClean="0"/>
              <a:t>gorusulenlerden</a:t>
            </a:r>
            <a:r>
              <a:rPr lang="en-US" dirty="0" smtClean="0"/>
              <a:t> </a:t>
            </a:r>
            <a:r>
              <a:rPr lang="en-US" dirty="0" err="1" smtClean="0"/>
              <a:t>bazilarina</a:t>
            </a:r>
            <a:r>
              <a:rPr lang="en-US" dirty="0" smtClean="0"/>
              <a:t> </a:t>
            </a:r>
            <a:r>
              <a:rPr lang="en-US" dirty="0" err="1" smtClean="0"/>
              <a:t>arastirmanin</a:t>
            </a:r>
            <a:r>
              <a:rPr lang="en-US" dirty="0" smtClean="0"/>
              <a:t> </a:t>
            </a:r>
            <a:r>
              <a:rPr lang="en-US" dirty="0" err="1" smtClean="0"/>
              <a:t>terminolojisine</a:t>
            </a:r>
            <a:r>
              <a:rPr lang="en-US" dirty="0" smtClean="0"/>
              <a:t> </a:t>
            </a:r>
            <a:r>
              <a:rPr lang="en-US" dirty="0" err="1" smtClean="0"/>
              <a:t>iliskin</a:t>
            </a:r>
            <a:r>
              <a:rPr lang="en-US" dirty="0" smtClean="0"/>
              <a:t> </a:t>
            </a:r>
            <a:r>
              <a:rPr lang="en-US" dirty="0" err="1" smtClean="0"/>
              <a:t>aciklamlalar</a:t>
            </a:r>
            <a:r>
              <a:rPr lang="en-US" dirty="0" smtClean="0"/>
              <a:t> </a:t>
            </a:r>
            <a:r>
              <a:rPr lang="en-US" dirty="0" err="1" smtClean="0"/>
              <a:t>yapmak</a:t>
            </a:r>
            <a:r>
              <a:rPr lang="en-US" dirty="0" smtClean="0"/>
              <a:t> </a:t>
            </a:r>
            <a:r>
              <a:rPr lang="en-US" dirty="0" err="1" smtClean="0"/>
              <a:t>durumunda</a:t>
            </a:r>
            <a:r>
              <a:rPr lang="en-US" dirty="0" smtClean="0"/>
              <a:t> </a:t>
            </a:r>
            <a:r>
              <a:rPr lang="en-US" dirty="0" err="1" smtClean="0"/>
              <a:t>kalabilirsiniz</a:t>
            </a:r>
            <a:r>
              <a:rPr lang="en-US" dirty="0" smtClean="0"/>
              <a:t>.</a:t>
            </a:r>
          </a:p>
          <a:p>
            <a:endParaRPr lang="en-US" dirty="0"/>
          </a:p>
        </p:txBody>
      </p:sp>
    </p:spTree>
    <p:extLst>
      <p:ext uri="{BB962C8B-B14F-4D97-AF65-F5344CB8AC3E}">
        <p14:creationId xmlns:p14="http://schemas.microsoft.com/office/powerpoint/2010/main" val="16926729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GORUSME ONCESINDE</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b="1" i="1" dirty="0" err="1" smtClean="0"/>
              <a:t>Gorusme</a:t>
            </a:r>
            <a:r>
              <a:rPr lang="en-US" b="1" i="1" dirty="0" smtClean="0"/>
              <a:t> </a:t>
            </a:r>
            <a:r>
              <a:rPr lang="en-US" b="1" i="1" dirty="0" err="1" smtClean="0"/>
              <a:t>klavuzuna</a:t>
            </a:r>
            <a:r>
              <a:rPr lang="en-US" b="1" i="1" dirty="0" smtClean="0"/>
              <a:t> </a:t>
            </a:r>
            <a:r>
              <a:rPr lang="en-US" b="1" i="1" dirty="0" err="1" smtClean="0"/>
              <a:t>iyice</a:t>
            </a:r>
            <a:r>
              <a:rPr lang="en-US" b="1" i="1" dirty="0" smtClean="0"/>
              <a:t> </a:t>
            </a:r>
            <a:r>
              <a:rPr lang="en-US" b="1" i="1" dirty="0" err="1" smtClean="0"/>
              <a:t>asina</a:t>
            </a:r>
            <a:r>
              <a:rPr lang="en-US" b="1" i="1" dirty="0" smtClean="0"/>
              <a:t> </a:t>
            </a:r>
            <a:r>
              <a:rPr lang="en-US" b="1" i="1" dirty="0" err="1" smtClean="0"/>
              <a:t>olun</a:t>
            </a:r>
            <a:r>
              <a:rPr lang="en-US" b="1" i="1" dirty="0" smtClean="0"/>
              <a:t>:</a:t>
            </a:r>
            <a:r>
              <a:rPr lang="en-US" i="1" dirty="0" smtClean="0"/>
              <a:t> </a:t>
            </a:r>
            <a:r>
              <a:rPr lang="en-US" dirty="0" err="1" smtClean="0"/>
              <a:t>Gorusme</a:t>
            </a:r>
            <a:r>
              <a:rPr lang="en-US" dirty="0" smtClean="0"/>
              <a:t> </a:t>
            </a:r>
            <a:r>
              <a:rPr lang="en-US" dirty="0" err="1" smtClean="0"/>
              <a:t>esnasinda</a:t>
            </a:r>
            <a:r>
              <a:rPr lang="en-US" dirty="0" smtClean="0"/>
              <a:t> </a:t>
            </a:r>
            <a:r>
              <a:rPr lang="en-US" dirty="0" err="1" smtClean="0"/>
              <a:t>bir</a:t>
            </a:r>
            <a:r>
              <a:rPr lang="en-US" dirty="0" smtClean="0"/>
              <a:t> </a:t>
            </a:r>
            <a:r>
              <a:rPr lang="en-US" dirty="0" err="1" smtClean="0"/>
              <a:t>sonraki</a:t>
            </a:r>
            <a:r>
              <a:rPr lang="en-US" dirty="0" smtClean="0"/>
              <a:t> </a:t>
            </a:r>
            <a:r>
              <a:rPr lang="en-US" dirty="0" err="1" smtClean="0"/>
              <a:t>soruyu</a:t>
            </a:r>
            <a:r>
              <a:rPr lang="en-US" dirty="0" smtClean="0"/>
              <a:t> </a:t>
            </a:r>
            <a:r>
              <a:rPr lang="en-US" dirty="0" err="1" smtClean="0"/>
              <a:t>bulmak</a:t>
            </a:r>
            <a:r>
              <a:rPr lang="en-US" dirty="0" smtClean="0"/>
              <a:t> </a:t>
            </a:r>
            <a:r>
              <a:rPr lang="en-US" dirty="0" err="1" smtClean="0"/>
              <a:t>icin</a:t>
            </a:r>
            <a:r>
              <a:rPr lang="en-US" dirty="0" smtClean="0"/>
              <a:t> </a:t>
            </a:r>
            <a:r>
              <a:rPr lang="en-US" dirty="0" err="1" smtClean="0"/>
              <a:t>surekli</a:t>
            </a:r>
            <a:r>
              <a:rPr lang="en-US" dirty="0" smtClean="0"/>
              <a:t> </a:t>
            </a:r>
            <a:r>
              <a:rPr lang="en-US" dirty="0" err="1" smtClean="0"/>
              <a:t>gorusme</a:t>
            </a:r>
            <a:r>
              <a:rPr lang="en-US" dirty="0" smtClean="0"/>
              <a:t> </a:t>
            </a:r>
            <a:r>
              <a:rPr lang="en-US" dirty="0" err="1" smtClean="0"/>
              <a:t>klavuzuna</a:t>
            </a:r>
            <a:r>
              <a:rPr lang="en-US" dirty="0" smtClean="0"/>
              <a:t> </a:t>
            </a:r>
            <a:r>
              <a:rPr lang="en-US" dirty="0" err="1" smtClean="0"/>
              <a:t>bakmayin</a:t>
            </a:r>
            <a:r>
              <a:rPr lang="en-US" dirty="0" smtClean="0"/>
              <a:t>. </a:t>
            </a:r>
            <a:r>
              <a:rPr lang="en-US" dirty="0" err="1" smtClean="0"/>
              <a:t>Gorusme</a:t>
            </a:r>
            <a:r>
              <a:rPr lang="en-US" dirty="0" smtClean="0"/>
              <a:t> </a:t>
            </a:r>
            <a:r>
              <a:rPr lang="en-US" dirty="0" err="1" smtClean="0"/>
              <a:t>oncesinde</a:t>
            </a:r>
            <a:r>
              <a:rPr lang="en-US" dirty="0" smtClean="0"/>
              <a:t> </a:t>
            </a:r>
            <a:r>
              <a:rPr lang="en-US" dirty="0" err="1" smtClean="0"/>
              <a:t>sorularin</a:t>
            </a:r>
            <a:r>
              <a:rPr lang="en-US" dirty="0" smtClean="0"/>
              <a:t> tam </a:t>
            </a:r>
            <a:r>
              <a:rPr lang="en-US" dirty="0" err="1" smtClean="0"/>
              <a:t>olarak</a:t>
            </a:r>
            <a:r>
              <a:rPr lang="en-US" dirty="0" smtClean="0"/>
              <a:t> </a:t>
            </a:r>
            <a:r>
              <a:rPr lang="en-US" dirty="0" err="1" smtClean="0"/>
              <a:t>neyi</a:t>
            </a:r>
            <a:r>
              <a:rPr lang="en-US" dirty="0" smtClean="0"/>
              <a:t> </a:t>
            </a:r>
            <a:r>
              <a:rPr lang="en-US" dirty="0" err="1" smtClean="0"/>
              <a:t>ortaya</a:t>
            </a:r>
            <a:r>
              <a:rPr lang="en-US" dirty="0" smtClean="0"/>
              <a:t> </a:t>
            </a:r>
            <a:r>
              <a:rPr lang="en-US" dirty="0" err="1" smtClean="0"/>
              <a:t>cikarmak</a:t>
            </a:r>
            <a:r>
              <a:rPr lang="en-US" dirty="0" smtClean="0"/>
              <a:t> </a:t>
            </a:r>
            <a:r>
              <a:rPr lang="en-US" dirty="0" err="1" smtClean="0"/>
              <a:t>icin</a:t>
            </a:r>
            <a:r>
              <a:rPr lang="en-US" dirty="0" smtClean="0"/>
              <a:t> </a:t>
            </a:r>
            <a:r>
              <a:rPr lang="en-US" dirty="0" err="1" smtClean="0"/>
              <a:t>hazirlanmis</a:t>
            </a:r>
            <a:r>
              <a:rPr lang="en-US" dirty="0" smtClean="0"/>
              <a:t> </a:t>
            </a:r>
            <a:r>
              <a:rPr lang="en-US" dirty="0" err="1" smtClean="0"/>
              <a:t>oldugunu</a:t>
            </a:r>
            <a:r>
              <a:rPr lang="en-US" dirty="0" smtClean="0"/>
              <a:t> </a:t>
            </a:r>
            <a:r>
              <a:rPr lang="en-US" dirty="0" err="1" smtClean="0"/>
              <a:t>iyice</a:t>
            </a:r>
            <a:r>
              <a:rPr lang="en-US" dirty="0" smtClean="0"/>
              <a:t> </a:t>
            </a:r>
            <a:r>
              <a:rPr lang="en-US" dirty="0" err="1" smtClean="0"/>
              <a:t>anlayin</a:t>
            </a:r>
            <a:r>
              <a:rPr lang="en-US" dirty="0" smtClean="0"/>
              <a:t>. </a:t>
            </a:r>
            <a:r>
              <a:rPr lang="en-US" dirty="0" err="1" smtClean="0"/>
              <a:t>Kimi</a:t>
            </a:r>
            <a:r>
              <a:rPr lang="en-US" dirty="0" smtClean="0"/>
              <a:t> </a:t>
            </a:r>
            <a:r>
              <a:rPr lang="en-US" dirty="0" err="1" smtClean="0"/>
              <a:t>zaman</a:t>
            </a:r>
            <a:r>
              <a:rPr lang="en-US" dirty="0" smtClean="0"/>
              <a:t> </a:t>
            </a:r>
            <a:r>
              <a:rPr lang="en-US" dirty="0" err="1" smtClean="0"/>
              <a:t>anlasilmayan</a:t>
            </a:r>
            <a:r>
              <a:rPr lang="en-US" dirty="0" smtClean="0"/>
              <a:t> </a:t>
            </a:r>
            <a:r>
              <a:rPr lang="en-US" dirty="0" err="1" smtClean="0"/>
              <a:t>bir</a:t>
            </a:r>
            <a:r>
              <a:rPr lang="en-US" dirty="0" smtClean="0"/>
              <a:t> </a:t>
            </a:r>
            <a:r>
              <a:rPr lang="en-US" dirty="0" err="1" smtClean="0"/>
              <a:t>soruyu</a:t>
            </a:r>
            <a:r>
              <a:rPr lang="en-US" dirty="0" smtClean="0"/>
              <a:t> </a:t>
            </a:r>
            <a:r>
              <a:rPr lang="en-US" dirty="0" err="1" smtClean="0"/>
              <a:t>gorusulenin</a:t>
            </a:r>
            <a:r>
              <a:rPr lang="en-US" dirty="0" smtClean="0"/>
              <a:t> </a:t>
            </a:r>
            <a:r>
              <a:rPr lang="en-US" dirty="0" err="1" smtClean="0"/>
              <a:t>anlayacagi</a:t>
            </a:r>
            <a:r>
              <a:rPr lang="en-US" dirty="0" smtClean="0"/>
              <a:t> </a:t>
            </a:r>
            <a:r>
              <a:rPr lang="en-US" dirty="0" err="1" smtClean="0"/>
              <a:t>bicimde</a:t>
            </a:r>
            <a:r>
              <a:rPr lang="en-US" dirty="0" smtClean="0"/>
              <a:t> </a:t>
            </a:r>
            <a:r>
              <a:rPr lang="en-US" dirty="0" err="1" smtClean="0"/>
              <a:t>kendi</a:t>
            </a:r>
            <a:r>
              <a:rPr lang="en-US" dirty="0" smtClean="0"/>
              <a:t> </a:t>
            </a:r>
            <a:r>
              <a:rPr lang="en-US" dirty="0" err="1" smtClean="0"/>
              <a:t>cumlelerinizle</a:t>
            </a:r>
            <a:r>
              <a:rPr lang="en-US" dirty="0" smtClean="0"/>
              <a:t> </a:t>
            </a:r>
            <a:r>
              <a:rPr lang="en-US" dirty="0" err="1" smtClean="0"/>
              <a:t>yeniden</a:t>
            </a:r>
            <a:r>
              <a:rPr lang="en-US" dirty="0" smtClean="0"/>
              <a:t> </a:t>
            </a:r>
            <a:r>
              <a:rPr lang="en-US" dirty="0" err="1" smtClean="0"/>
              <a:t>ifade</a:t>
            </a:r>
            <a:r>
              <a:rPr lang="en-US" dirty="0" smtClean="0"/>
              <a:t> </a:t>
            </a:r>
            <a:r>
              <a:rPr lang="en-US" dirty="0" err="1" smtClean="0"/>
              <a:t>etmek</a:t>
            </a:r>
            <a:r>
              <a:rPr lang="en-US" dirty="0" smtClean="0"/>
              <a:t> </a:t>
            </a:r>
            <a:r>
              <a:rPr lang="en-US" dirty="0" err="1" smtClean="0"/>
              <a:t>zorunda</a:t>
            </a:r>
            <a:r>
              <a:rPr lang="en-US" dirty="0" smtClean="0"/>
              <a:t> </a:t>
            </a:r>
            <a:r>
              <a:rPr lang="en-US" dirty="0" err="1" smtClean="0"/>
              <a:t>kalabilirsiniz</a:t>
            </a:r>
            <a:r>
              <a:rPr lang="en-US" dirty="0" smtClean="0"/>
              <a:t>. </a:t>
            </a:r>
            <a:r>
              <a:rPr lang="en-US" dirty="0" err="1" smtClean="0"/>
              <a:t>Ayni</a:t>
            </a:r>
            <a:r>
              <a:rPr lang="en-US" dirty="0" smtClean="0"/>
              <a:t> </a:t>
            </a:r>
            <a:r>
              <a:rPr lang="en-US" dirty="0" err="1" smtClean="0"/>
              <a:t>zamanda</a:t>
            </a:r>
            <a:r>
              <a:rPr lang="en-US" dirty="0" smtClean="0"/>
              <a:t> </a:t>
            </a:r>
            <a:r>
              <a:rPr lang="en-US" dirty="0" err="1" smtClean="0"/>
              <a:t>gorusulen</a:t>
            </a:r>
            <a:r>
              <a:rPr lang="en-US" dirty="0" smtClean="0"/>
              <a:t> </a:t>
            </a:r>
            <a:r>
              <a:rPr lang="en-US" dirty="0" err="1" smtClean="0"/>
              <a:t>kisinin</a:t>
            </a:r>
            <a:r>
              <a:rPr lang="en-US" dirty="0" smtClean="0"/>
              <a:t>, </a:t>
            </a:r>
            <a:r>
              <a:rPr lang="en-US" dirty="0" err="1" smtClean="0"/>
              <a:t>sordugunuz</a:t>
            </a:r>
            <a:r>
              <a:rPr lang="en-US" dirty="0" smtClean="0"/>
              <a:t> </a:t>
            </a:r>
            <a:r>
              <a:rPr lang="en-US" dirty="0" err="1" smtClean="0"/>
              <a:t>sorunun</a:t>
            </a:r>
            <a:r>
              <a:rPr lang="en-US" dirty="0" smtClean="0"/>
              <a:t> </a:t>
            </a:r>
            <a:r>
              <a:rPr lang="en-US" dirty="0" err="1" smtClean="0"/>
              <a:t>amacina</a:t>
            </a:r>
            <a:r>
              <a:rPr lang="en-US" dirty="0" smtClean="0"/>
              <a:t> </a:t>
            </a:r>
            <a:r>
              <a:rPr lang="en-US" dirty="0" err="1" smtClean="0"/>
              <a:t>uygun</a:t>
            </a:r>
            <a:r>
              <a:rPr lang="en-US" dirty="0" smtClean="0"/>
              <a:t> </a:t>
            </a:r>
            <a:r>
              <a:rPr lang="en-US" dirty="0" err="1" smtClean="0"/>
              <a:t>bir</a:t>
            </a:r>
            <a:r>
              <a:rPr lang="en-US" dirty="0" smtClean="0"/>
              <a:t> </a:t>
            </a:r>
            <a:r>
              <a:rPr lang="en-US" dirty="0" err="1" smtClean="0"/>
              <a:t>cevap</a:t>
            </a:r>
            <a:r>
              <a:rPr lang="en-US" dirty="0" smtClean="0"/>
              <a:t> </a:t>
            </a:r>
            <a:r>
              <a:rPr lang="en-US" dirty="0" err="1" smtClean="0"/>
              <a:t>verip</a:t>
            </a:r>
            <a:r>
              <a:rPr lang="en-US" dirty="0" smtClean="0"/>
              <a:t> </a:t>
            </a:r>
            <a:r>
              <a:rPr lang="en-US" dirty="0" err="1" smtClean="0"/>
              <a:t>vermedigine</a:t>
            </a:r>
            <a:r>
              <a:rPr lang="en-US" dirty="0" smtClean="0"/>
              <a:t> </a:t>
            </a:r>
            <a:r>
              <a:rPr lang="en-US" dirty="0" err="1" smtClean="0"/>
              <a:t>cabucak</a:t>
            </a:r>
            <a:r>
              <a:rPr lang="en-US" dirty="0" smtClean="0"/>
              <a:t> </a:t>
            </a:r>
            <a:r>
              <a:rPr lang="en-US" dirty="0" err="1" smtClean="0"/>
              <a:t>karar</a:t>
            </a:r>
            <a:r>
              <a:rPr lang="en-US" dirty="0" smtClean="0"/>
              <a:t> </a:t>
            </a:r>
            <a:r>
              <a:rPr lang="en-US" dirty="0" err="1" smtClean="0"/>
              <a:t>verin</a:t>
            </a:r>
            <a:r>
              <a:rPr lang="en-US" dirty="0" smtClean="0"/>
              <a:t>. </a:t>
            </a:r>
          </a:p>
        </p:txBody>
      </p:sp>
    </p:spTree>
    <p:extLst>
      <p:ext uri="{BB962C8B-B14F-4D97-AF65-F5344CB8AC3E}">
        <p14:creationId xmlns:p14="http://schemas.microsoft.com/office/powerpoint/2010/main" val="35034868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GORUSME ONCESINDE</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Eger </a:t>
            </a:r>
            <a:r>
              <a:rPr lang="en-US" dirty="0" err="1" smtClean="0"/>
              <a:t>cevabi</a:t>
            </a:r>
            <a:r>
              <a:rPr lang="en-US" dirty="0" smtClean="0"/>
              <a:t> tam </a:t>
            </a:r>
            <a:r>
              <a:rPr lang="en-US" dirty="0" err="1" smtClean="0"/>
              <a:t>olarak</a:t>
            </a:r>
            <a:r>
              <a:rPr lang="en-US" dirty="0" smtClean="0"/>
              <a:t> </a:t>
            </a:r>
            <a:r>
              <a:rPr lang="en-US" dirty="0" err="1" smtClean="0"/>
              <a:t>almadiginizi</a:t>
            </a:r>
            <a:r>
              <a:rPr lang="en-US" dirty="0" smtClean="0"/>
              <a:t> </a:t>
            </a:r>
            <a:r>
              <a:rPr lang="en-US" dirty="0" err="1" smtClean="0"/>
              <a:t>dusunuyorsaniz</a:t>
            </a:r>
            <a:r>
              <a:rPr lang="en-US" dirty="0" smtClean="0"/>
              <a:t>, </a:t>
            </a:r>
            <a:r>
              <a:rPr lang="en-US" dirty="0" err="1" smtClean="0"/>
              <a:t>soruyu</a:t>
            </a:r>
            <a:r>
              <a:rPr lang="en-US" dirty="0" smtClean="0"/>
              <a:t> </a:t>
            </a:r>
            <a:r>
              <a:rPr lang="en-US" dirty="0" err="1" smtClean="0"/>
              <a:t>tekrarlayin</a:t>
            </a:r>
            <a:r>
              <a:rPr lang="en-US" dirty="0" smtClean="0"/>
              <a:t> </a:t>
            </a:r>
            <a:r>
              <a:rPr lang="en-US" dirty="0" err="1" smtClean="0"/>
              <a:t>ya</a:t>
            </a:r>
            <a:r>
              <a:rPr lang="en-US" dirty="0" smtClean="0"/>
              <a:t> </a:t>
            </a:r>
            <a:r>
              <a:rPr lang="en-US" dirty="0" err="1" smtClean="0"/>
              <a:t>da</a:t>
            </a:r>
            <a:r>
              <a:rPr lang="en-US" dirty="0" smtClean="0"/>
              <a:t> </a:t>
            </a:r>
            <a:r>
              <a:rPr lang="en-US" dirty="0" err="1" smtClean="0"/>
              <a:t>gorusuleni</a:t>
            </a:r>
            <a:r>
              <a:rPr lang="en-US" dirty="0" smtClean="0"/>
              <a:t> </a:t>
            </a:r>
            <a:r>
              <a:rPr lang="en-US" dirty="0" err="1" smtClean="0"/>
              <a:t>odaga</a:t>
            </a:r>
            <a:r>
              <a:rPr lang="en-US" dirty="0" smtClean="0"/>
              <a:t> </a:t>
            </a:r>
            <a:r>
              <a:rPr lang="en-US" dirty="0" err="1" smtClean="0"/>
              <a:t>cekecek</a:t>
            </a:r>
            <a:r>
              <a:rPr lang="en-US" dirty="0" smtClean="0"/>
              <a:t> </a:t>
            </a:r>
            <a:r>
              <a:rPr lang="en-US" dirty="0" err="1" smtClean="0"/>
              <a:t>yonlendirme</a:t>
            </a:r>
            <a:r>
              <a:rPr lang="en-US" dirty="0" smtClean="0"/>
              <a:t>  </a:t>
            </a:r>
            <a:r>
              <a:rPr lang="en-US" dirty="0" err="1" smtClean="0"/>
              <a:t>ve</a:t>
            </a:r>
            <a:r>
              <a:rPr lang="en-US" dirty="0" smtClean="0"/>
              <a:t> </a:t>
            </a:r>
            <a:r>
              <a:rPr lang="en-US" dirty="0" err="1" smtClean="0"/>
              <a:t>takip</a:t>
            </a:r>
            <a:r>
              <a:rPr lang="en-US" dirty="0" smtClean="0"/>
              <a:t> </a:t>
            </a:r>
            <a:r>
              <a:rPr lang="en-US" dirty="0" err="1" smtClean="0"/>
              <a:t>sorulari</a:t>
            </a:r>
            <a:r>
              <a:rPr lang="en-US" dirty="0" smtClean="0"/>
              <a:t> </a:t>
            </a:r>
            <a:r>
              <a:rPr lang="en-US" dirty="0" err="1" smtClean="0"/>
              <a:t>sorun</a:t>
            </a:r>
            <a:r>
              <a:rPr lang="en-US" dirty="0" smtClean="0"/>
              <a:t>. </a:t>
            </a:r>
            <a:r>
              <a:rPr lang="en-US" dirty="0" err="1" smtClean="0"/>
              <a:t>Diger</a:t>
            </a:r>
            <a:r>
              <a:rPr lang="en-US" dirty="0" smtClean="0"/>
              <a:t> </a:t>
            </a:r>
            <a:r>
              <a:rPr lang="en-US" dirty="0" err="1" smtClean="0"/>
              <a:t>taraftan</a:t>
            </a:r>
            <a:r>
              <a:rPr lang="en-US" dirty="0" smtClean="0"/>
              <a:t>, </a:t>
            </a:r>
            <a:r>
              <a:rPr lang="en-US" dirty="0" err="1" smtClean="0"/>
              <a:t>gorusulen</a:t>
            </a:r>
            <a:r>
              <a:rPr lang="en-US" dirty="0" smtClean="0"/>
              <a:t> </a:t>
            </a:r>
            <a:r>
              <a:rPr lang="en-US" dirty="0" err="1" smtClean="0"/>
              <a:t>kisi</a:t>
            </a:r>
            <a:r>
              <a:rPr lang="en-US" dirty="0" smtClean="0"/>
              <a:t> </a:t>
            </a:r>
            <a:r>
              <a:rPr lang="en-US" dirty="0" err="1" smtClean="0"/>
              <a:t>birden</a:t>
            </a:r>
            <a:r>
              <a:rPr lang="en-US" dirty="0" smtClean="0"/>
              <a:t> </a:t>
            </a:r>
            <a:r>
              <a:rPr lang="en-US" dirty="0" err="1" smtClean="0"/>
              <a:t>fazla</a:t>
            </a:r>
            <a:r>
              <a:rPr lang="en-US" dirty="0" smtClean="0"/>
              <a:t> </a:t>
            </a:r>
            <a:r>
              <a:rPr lang="en-US" dirty="0" err="1" smtClean="0"/>
              <a:t>soruya</a:t>
            </a:r>
            <a:r>
              <a:rPr lang="en-US" dirty="0" smtClean="0"/>
              <a:t> </a:t>
            </a:r>
            <a:r>
              <a:rPr lang="en-US" dirty="0" err="1" smtClean="0"/>
              <a:t>ayni</a:t>
            </a:r>
            <a:r>
              <a:rPr lang="en-US" dirty="0" smtClean="0"/>
              <a:t> </a:t>
            </a:r>
            <a:r>
              <a:rPr lang="en-US" dirty="0" err="1" smtClean="0"/>
              <a:t>anda</a:t>
            </a:r>
            <a:r>
              <a:rPr lang="en-US" dirty="0" smtClean="0"/>
              <a:t> </a:t>
            </a:r>
            <a:r>
              <a:rPr lang="en-US" dirty="0" err="1" smtClean="0"/>
              <a:t>cevap</a:t>
            </a:r>
            <a:r>
              <a:rPr lang="en-US" dirty="0" smtClean="0"/>
              <a:t> </a:t>
            </a:r>
            <a:r>
              <a:rPr lang="en-US" dirty="0" err="1" smtClean="0"/>
              <a:t>vermis</a:t>
            </a:r>
            <a:r>
              <a:rPr lang="en-US" dirty="0" smtClean="0"/>
              <a:t> </a:t>
            </a:r>
            <a:r>
              <a:rPr lang="en-US" dirty="0" err="1" smtClean="0"/>
              <a:t>olabilir</a:t>
            </a:r>
            <a:r>
              <a:rPr lang="en-US" dirty="0" smtClean="0"/>
              <a:t>. Bu </a:t>
            </a:r>
            <a:r>
              <a:rPr lang="en-US" dirty="0" err="1" smtClean="0"/>
              <a:t>durumda</a:t>
            </a:r>
            <a:r>
              <a:rPr lang="en-US" dirty="0" smtClean="0"/>
              <a:t> </a:t>
            </a:r>
            <a:r>
              <a:rPr lang="en-US" dirty="0" err="1" smtClean="0"/>
              <a:t>ayni</a:t>
            </a:r>
            <a:r>
              <a:rPr lang="en-US" dirty="0" smtClean="0"/>
              <a:t> </a:t>
            </a:r>
            <a:r>
              <a:rPr lang="en-US" dirty="0" err="1" smtClean="0"/>
              <a:t>sorulari</a:t>
            </a:r>
            <a:r>
              <a:rPr lang="en-US" dirty="0" smtClean="0"/>
              <a:t> </a:t>
            </a:r>
            <a:r>
              <a:rPr lang="en-US" dirty="0" err="1" smtClean="0"/>
              <a:t>tekrar</a:t>
            </a:r>
            <a:r>
              <a:rPr lang="en-US" dirty="0" smtClean="0"/>
              <a:t> </a:t>
            </a:r>
            <a:r>
              <a:rPr lang="en-US" dirty="0" err="1" smtClean="0"/>
              <a:t>tekrar</a:t>
            </a:r>
            <a:r>
              <a:rPr lang="en-US" dirty="0" smtClean="0"/>
              <a:t> </a:t>
            </a:r>
            <a:r>
              <a:rPr lang="en-US" dirty="0" err="1" smtClean="0"/>
              <a:t>sormayin</a:t>
            </a:r>
            <a:r>
              <a:rPr lang="en-US" dirty="0" smtClean="0"/>
              <a:t>. </a:t>
            </a:r>
            <a:r>
              <a:rPr lang="en-US" dirty="0" err="1" smtClean="0"/>
              <a:t>Sorulari</a:t>
            </a:r>
            <a:r>
              <a:rPr lang="en-US" dirty="0" smtClean="0"/>
              <a:t> </a:t>
            </a:r>
            <a:r>
              <a:rPr lang="en-US" dirty="0" err="1" smtClean="0"/>
              <a:t>sorarken</a:t>
            </a:r>
            <a:r>
              <a:rPr lang="en-US" dirty="0" smtClean="0"/>
              <a:t> </a:t>
            </a:r>
            <a:r>
              <a:rPr lang="en-US" dirty="0" err="1" smtClean="0"/>
              <a:t>esnek</a:t>
            </a:r>
            <a:r>
              <a:rPr lang="en-US" dirty="0" smtClean="0"/>
              <a:t> </a:t>
            </a:r>
            <a:r>
              <a:rPr lang="en-US" dirty="0" err="1" smtClean="0"/>
              <a:t>olun</a:t>
            </a:r>
            <a:r>
              <a:rPr lang="en-US" dirty="0" smtClean="0"/>
              <a:t>, </a:t>
            </a:r>
            <a:r>
              <a:rPr lang="en-US" dirty="0" err="1" smtClean="0"/>
              <a:t>gorusmeyi</a:t>
            </a:r>
            <a:r>
              <a:rPr lang="en-US" dirty="0" smtClean="0"/>
              <a:t> </a:t>
            </a:r>
            <a:r>
              <a:rPr lang="en-US" dirty="0" err="1" smtClean="0"/>
              <a:t>dogal</a:t>
            </a:r>
            <a:r>
              <a:rPr lang="en-US" dirty="0" smtClean="0"/>
              <a:t> </a:t>
            </a:r>
            <a:r>
              <a:rPr lang="en-US" dirty="0" err="1" smtClean="0"/>
              <a:t>bir</a:t>
            </a:r>
            <a:r>
              <a:rPr lang="en-US" dirty="0" smtClean="0"/>
              <a:t> </a:t>
            </a:r>
            <a:r>
              <a:rPr lang="en-US" dirty="0" err="1" smtClean="0"/>
              <a:t>sohbet</a:t>
            </a:r>
            <a:r>
              <a:rPr lang="en-US" dirty="0" smtClean="0"/>
              <a:t> </a:t>
            </a:r>
            <a:r>
              <a:rPr lang="en-US" dirty="0" err="1" smtClean="0"/>
              <a:t>havasinda</a:t>
            </a:r>
            <a:r>
              <a:rPr lang="en-US" dirty="0" smtClean="0"/>
              <a:t> </a:t>
            </a:r>
            <a:r>
              <a:rPr lang="en-US" dirty="0" err="1" smtClean="0"/>
              <a:t>surdurmeye</a:t>
            </a:r>
            <a:r>
              <a:rPr lang="en-US" dirty="0" smtClean="0"/>
              <a:t> </a:t>
            </a:r>
            <a:r>
              <a:rPr lang="en-US" dirty="0" err="1" smtClean="0"/>
              <a:t>calisin</a:t>
            </a:r>
            <a:r>
              <a:rPr lang="en-US" dirty="0" smtClean="0"/>
              <a:t>. Bu </a:t>
            </a:r>
            <a:r>
              <a:rPr lang="en-US" dirty="0" err="1" smtClean="0"/>
              <a:t>nedenle</a:t>
            </a:r>
            <a:r>
              <a:rPr lang="en-US" dirty="0" smtClean="0"/>
              <a:t> her </a:t>
            </a:r>
            <a:r>
              <a:rPr lang="en-US" dirty="0" err="1" smtClean="0"/>
              <a:t>gorusme</a:t>
            </a:r>
            <a:r>
              <a:rPr lang="en-US" dirty="0" smtClean="0"/>
              <a:t> </a:t>
            </a:r>
            <a:r>
              <a:rPr lang="en-US" dirty="0" err="1" smtClean="0"/>
              <a:t>oncesinde</a:t>
            </a:r>
            <a:r>
              <a:rPr lang="en-US" dirty="0" smtClean="0"/>
              <a:t> </a:t>
            </a:r>
            <a:r>
              <a:rPr lang="en-US" dirty="0" err="1" smtClean="0"/>
              <a:t>gorusme</a:t>
            </a:r>
            <a:r>
              <a:rPr lang="en-US" dirty="0" smtClean="0"/>
              <a:t> </a:t>
            </a:r>
            <a:r>
              <a:rPr lang="en-US" dirty="0" err="1" smtClean="0"/>
              <a:t>klavuzunu</a:t>
            </a:r>
            <a:r>
              <a:rPr lang="en-US" dirty="0" smtClean="0"/>
              <a:t> en </a:t>
            </a:r>
            <a:r>
              <a:rPr lang="en-US" dirty="0" err="1" smtClean="0"/>
              <a:t>az</a:t>
            </a:r>
            <a:r>
              <a:rPr lang="en-US" dirty="0" smtClean="0"/>
              <a:t> </a:t>
            </a:r>
            <a:r>
              <a:rPr lang="en-US" dirty="0" err="1" smtClean="0"/>
              <a:t>bir</a:t>
            </a:r>
            <a:r>
              <a:rPr lang="en-US" dirty="0" smtClean="0"/>
              <a:t> </a:t>
            </a:r>
            <a:r>
              <a:rPr lang="en-US" dirty="0" err="1" smtClean="0"/>
              <a:t>kez</a:t>
            </a:r>
            <a:r>
              <a:rPr lang="en-US" dirty="0" smtClean="0"/>
              <a:t> </a:t>
            </a:r>
            <a:r>
              <a:rPr lang="en-US" dirty="0" err="1" smtClean="0"/>
              <a:t>yeniden</a:t>
            </a:r>
            <a:r>
              <a:rPr lang="en-US" dirty="0" smtClean="0"/>
              <a:t> </a:t>
            </a:r>
            <a:r>
              <a:rPr lang="en-US" dirty="0" err="1" smtClean="0"/>
              <a:t>okuyun</a:t>
            </a:r>
            <a:r>
              <a:rPr lang="en-US" dirty="0" smtClean="0"/>
              <a:t>. </a:t>
            </a:r>
            <a:r>
              <a:rPr lang="en-US" dirty="0" err="1" smtClean="0"/>
              <a:t>Anket</a:t>
            </a:r>
            <a:r>
              <a:rPr lang="en-US" dirty="0" smtClean="0"/>
              <a:t> </a:t>
            </a:r>
            <a:r>
              <a:rPr lang="en-US" dirty="0" err="1" smtClean="0"/>
              <a:t>formu</a:t>
            </a:r>
            <a:r>
              <a:rPr lang="en-US" dirty="0" smtClean="0"/>
              <a:t> </a:t>
            </a:r>
            <a:r>
              <a:rPr lang="en-US" dirty="0" err="1" smtClean="0"/>
              <a:t>doldurmadiginizi</a:t>
            </a:r>
            <a:r>
              <a:rPr lang="en-US" dirty="0" smtClean="0"/>
              <a:t> </a:t>
            </a:r>
            <a:r>
              <a:rPr lang="en-US" dirty="0" err="1" smtClean="0"/>
              <a:t>nitel</a:t>
            </a:r>
            <a:r>
              <a:rPr lang="en-US" dirty="0" smtClean="0"/>
              <a:t> </a:t>
            </a:r>
            <a:r>
              <a:rPr lang="en-US" dirty="0" err="1" smtClean="0"/>
              <a:t>bir</a:t>
            </a:r>
            <a:r>
              <a:rPr lang="en-US" dirty="0" smtClean="0"/>
              <a:t> </a:t>
            </a:r>
            <a:r>
              <a:rPr lang="en-US" dirty="0" err="1" smtClean="0"/>
              <a:t>arastirma</a:t>
            </a:r>
            <a:r>
              <a:rPr lang="en-US" dirty="0" smtClean="0"/>
              <a:t> </a:t>
            </a:r>
            <a:r>
              <a:rPr lang="en-US" dirty="0" err="1" smtClean="0"/>
              <a:t>icin</a:t>
            </a:r>
            <a:r>
              <a:rPr lang="en-US" dirty="0" smtClean="0"/>
              <a:t> </a:t>
            </a:r>
            <a:r>
              <a:rPr lang="en-US" dirty="0" err="1" smtClean="0"/>
              <a:t>gorusme</a:t>
            </a:r>
            <a:r>
              <a:rPr lang="en-US" dirty="0" smtClean="0"/>
              <a:t> </a:t>
            </a:r>
            <a:r>
              <a:rPr lang="en-US" dirty="0" err="1" smtClean="0"/>
              <a:t>yaptiginizi</a:t>
            </a:r>
            <a:r>
              <a:rPr lang="en-US" dirty="0" smtClean="0"/>
              <a:t> </a:t>
            </a:r>
            <a:r>
              <a:rPr lang="en-US" dirty="0" err="1" smtClean="0"/>
              <a:t>unutmayin</a:t>
            </a:r>
            <a:r>
              <a:rPr lang="en-US" dirty="0" smtClean="0"/>
              <a:t>.</a:t>
            </a:r>
          </a:p>
        </p:txBody>
      </p:sp>
    </p:spTree>
    <p:extLst>
      <p:ext uri="{BB962C8B-B14F-4D97-AF65-F5344CB8AC3E}">
        <p14:creationId xmlns:p14="http://schemas.microsoft.com/office/powerpoint/2010/main" val="16359166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GORUSME ONCESINDE</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b="1" i="1" dirty="0" err="1" smtClean="0"/>
              <a:t>Onceden</a:t>
            </a:r>
            <a:r>
              <a:rPr lang="en-US" b="1" i="1" dirty="0" smtClean="0"/>
              <a:t> </a:t>
            </a:r>
            <a:r>
              <a:rPr lang="en-US" b="1" i="1" dirty="0" err="1" smtClean="0"/>
              <a:t>gorusme</a:t>
            </a:r>
            <a:r>
              <a:rPr lang="en-US" b="1" i="1" dirty="0" smtClean="0"/>
              <a:t> </a:t>
            </a:r>
            <a:r>
              <a:rPr lang="en-US" b="1" i="1" dirty="0" err="1" smtClean="0"/>
              <a:t>pratigi</a:t>
            </a:r>
            <a:r>
              <a:rPr lang="en-US" b="1" i="1" dirty="0" smtClean="0"/>
              <a:t> </a:t>
            </a:r>
            <a:r>
              <a:rPr lang="en-US" b="1" i="1" dirty="0" err="1" smtClean="0"/>
              <a:t>yapin</a:t>
            </a:r>
            <a:r>
              <a:rPr lang="en-US" i="1" dirty="0" err="1" smtClean="0"/>
              <a:t>:</a:t>
            </a:r>
            <a:r>
              <a:rPr lang="en-US" dirty="0" err="1" smtClean="0"/>
              <a:t>Eger</a:t>
            </a:r>
            <a:r>
              <a:rPr lang="en-US" dirty="0" smtClean="0"/>
              <a:t> </a:t>
            </a:r>
            <a:r>
              <a:rPr lang="en-US" dirty="0" err="1" smtClean="0"/>
              <a:t>daha</a:t>
            </a:r>
            <a:r>
              <a:rPr lang="en-US" dirty="0" smtClean="0"/>
              <a:t> once </a:t>
            </a:r>
            <a:r>
              <a:rPr lang="en-US" dirty="0" err="1" smtClean="0"/>
              <a:t>herhangi</a:t>
            </a:r>
            <a:r>
              <a:rPr lang="en-US" dirty="0" smtClean="0"/>
              <a:t> </a:t>
            </a:r>
            <a:r>
              <a:rPr lang="en-US" dirty="0" err="1" smtClean="0"/>
              <a:t>bir</a:t>
            </a:r>
            <a:r>
              <a:rPr lang="en-US" dirty="0" smtClean="0"/>
              <a:t> </a:t>
            </a:r>
            <a:r>
              <a:rPr lang="en-US" dirty="0" err="1" smtClean="0"/>
              <a:t>arastirma</a:t>
            </a:r>
            <a:r>
              <a:rPr lang="en-US" dirty="0" smtClean="0"/>
              <a:t> </a:t>
            </a:r>
            <a:r>
              <a:rPr lang="en-US" dirty="0" err="1" smtClean="0"/>
              <a:t>icin</a:t>
            </a:r>
            <a:r>
              <a:rPr lang="en-US" dirty="0" smtClean="0"/>
              <a:t> </a:t>
            </a:r>
            <a:r>
              <a:rPr lang="en-US" dirty="0" err="1" smtClean="0"/>
              <a:t>gorusme</a:t>
            </a:r>
            <a:r>
              <a:rPr lang="en-US" dirty="0" smtClean="0"/>
              <a:t> </a:t>
            </a:r>
            <a:r>
              <a:rPr lang="en-US" dirty="0" err="1" smtClean="0"/>
              <a:t>yapmadiysaniz</a:t>
            </a:r>
            <a:r>
              <a:rPr lang="en-US" dirty="0" smtClean="0"/>
              <a:t> </a:t>
            </a:r>
            <a:r>
              <a:rPr lang="en-US" dirty="0" err="1" smtClean="0"/>
              <a:t>ve</a:t>
            </a:r>
            <a:r>
              <a:rPr lang="en-US" dirty="0" smtClean="0"/>
              <a:t> </a:t>
            </a:r>
            <a:r>
              <a:rPr lang="en-US" dirty="0" err="1" smtClean="0"/>
              <a:t>gorusme</a:t>
            </a:r>
            <a:r>
              <a:rPr lang="en-US" dirty="0" smtClean="0"/>
              <a:t> </a:t>
            </a:r>
            <a:r>
              <a:rPr lang="en-US" dirty="0" err="1" smtClean="0"/>
              <a:t>tekniklerine</a:t>
            </a:r>
            <a:r>
              <a:rPr lang="en-US" dirty="0" smtClean="0"/>
              <a:t> hakim </a:t>
            </a:r>
            <a:r>
              <a:rPr lang="en-US" dirty="0" err="1" smtClean="0"/>
              <a:t>degilseniz</a:t>
            </a:r>
            <a:r>
              <a:rPr lang="en-US" dirty="0" smtClean="0"/>
              <a:t>, </a:t>
            </a:r>
            <a:r>
              <a:rPr lang="en-US" dirty="0" err="1" smtClean="0"/>
              <a:t>asil</a:t>
            </a:r>
            <a:r>
              <a:rPr lang="en-US" dirty="0" smtClean="0"/>
              <a:t> </a:t>
            </a:r>
            <a:r>
              <a:rPr lang="en-US" dirty="0" err="1" smtClean="0"/>
              <a:t>gorusmelerden</a:t>
            </a:r>
            <a:r>
              <a:rPr lang="en-US" dirty="0" smtClean="0"/>
              <a:t> once </a:t>
            </a:r>
            <a:r>
              <a:rPr lang="en-US" dirty="0" err="1" smtClean="0"/>
              <a:t>bir</a:t>
            </a:r>
            <a:r>
              <a:rPr lang="en-US" dirty="0" smtClean="0"/>
              <a:t> </a:t>
            </a:r>
            <a:r>
              <a:rPr lang="en-US" dirty="0" err="1" smtClean="0"/>
              <a:t>kac</a:t>
            </a:r>
            <a:r>
              <a:rPr lang="en-US" dirty="0" smtClean="0"/>
              <a:t> </a:t>
            </a:r>
            <a:r>
              <a:rPr lang="en-US" dirty="0" err="1" smtClean="0"/>
              <a:t>gorusme</a:t>
            </a:r>
            <a:r>
              <a:rPr lang="en-US" dirty="0" smtClean="0"/>
              <a:t> </a:t>
            </a:r>
            <a:r>
              <a:rPr lang="en-US" dirty="0" err="1" smtClean="0"/>
              <a:t>pratigi</a:t>
            </a:r>
            <a:r>
              <a:rPr lang="en-US" dirty="0" smtClean="0"/>
              <a:t> </a:t>
            </a:r>
            <a:r>
              <a:rPr lang="en-US" dirty="0" err="1" smtClean="0"/>
              <a:t>yapmaniz</a:t>
            </a:r>
            <a:r>
              <a:rPr lang="en-US" dirty="0" smtClean="0"/>
              <a:t> </a:t>
            </a:r>
            <a:r>
              <a:rPr lang="en-US" dirty="0" err="1" smtClean="0"/>
              <a:t>sizin</a:t>
            </a:r>
            <a:r>
              <a:rPr lang="en-US" dirty="0" smtClean="0"/>
              <a:t> </a:t>
            </a:r>
            <a:r>
              <a:rPr lang="en-US" dirty="0" err="1" smtClean="0"/>
              <a:t>icin</a:t>
            </a:r>
            <a:r>
              <a:rPr lang="en-US" dirty="0" smtClean="0"/>
              <a:t> </a:t>
            </a:r>
            <a:r>
              <a:rPr lang="en-US" dirty="0" err="1" smtClean="0"/>
              <a:t>faydali</a:t>
            </a:r>
            <a:r>
              <a:rPr lang="en-US" dirty="0" smtClean="0"/>
              <a:t> </a:t>
            </a:r>
            <a:r>
              <a:rPr lang="en-US" dirty="0" err="1" smtClean="0"/>
              <a:t>olacaktir</a:t>
            </a:r>
            <a:r>
              <a:rPr lang="en-US" dirty="0" smtClean="0"/>
              <a:t>. </a:t>
            </a:r>
            <a:r>
              <a:rPr lang="en-US" dirty="0" err="1" smtClean="0"/>
              <a:t>Bunun</a:t>
            </a:r>
            <a:r>
              <a:rPr lang="en-US" dirty="0" smtClean="0"/>
              <a:t> </a:t>
            </a:r>
            <a:r>
              <a:rPr lang="en-US" dirty="0" err="1" smtClean="0"/>
              <a:t>icin</a:t>
            </a:r>
            <a:r>
              <a:rPr lang="en-US" dirty="0" smtClean="0"/>
              <a:t> </a:t>
            </a:r>
            <a:r>
              <a:rPr lang="en-US" dirty="0" err="1" smtClean="0"/>
              <a:t>arastirmanin</a:t>
            </a:r>
            <a:r>
              <a:rPr lang="en-US" dirty="0" smtClean="0"/>
              <a:t> </a:t>
            </a:r>
            <a:r>
              <a:rPr lang="en-US" dirty="0" err="1" smtClean="0"/>
              <a:t>amacina</a:t>
            </a:r>
            <a:r>
              <a:rPr lang="en-US" dirty="0" smtClean="0"/>
              <a:t> </a:t>
            </a:r>
            <a:r>
              <a:rPr lang="en-US" dirty="0" err="1" smtClean="0"/>
              <a:t>uygun</a:t>
            </a:r>
            <a:r>
              <a:rPr lang="en-US" dirty="0" smtClean="0"/>
              <a:t> pilot </a:t>
            </a:r>
            <a:r>
              <a:rPr lang="en-US" dirty="0" err="1" smtClean="0"/>
              <a:t>gorusmeler</a:t>
            </a:r>
            <a:r>
              <a:rPr lang="en-US" dirty="0" smtClean="0"/>
              <a:t> </a:t>
            </a:r>
            <a:r>
              <a:rPr lang="en-US" dirty="0" err="1" smtClean="0"/>
              <a:t>yapabilirsiniz</a:t>
            </a:r>
            <a:r>
              <a:rPr lang="en-US" dirty="0" smtClean="0"/>
              <a:t>.</a:t>
            </a:r>
            <a:endParaRPr lang="en-US" dirty="0"/>
          </a:p>
        </p:txBody>
      </p:sp>
    </p:spTree>
    <p:extLst>
      <p:ext uri="{BB962C8B-B14F-4D97-AF65-F5344CB8AC3E}">
        <p14:creationId xmlns:p14="http://schemas.microsoft.com/office/powerpoint/2010/main" val="29460906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GORUSME ONCESINDE</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b="1" i="1" dirty="0" err="1" smtClean="0"/>
              <a:t>Gorusmede</a:t>
            </a:r>
            <a:r>
              <a:rPr lang="en-US" b="1" i="1" dirty="0" smtClean="0"/>
              <a:t> </a:t>
            </a:r>
            <a:r>
              <a:rPr lang="en-US" b="1" i="1" dirty="0" err="1" smtClean="0"/>
              <a:t>kullanacagiz</a:t>
            </a:r>
            <a:r>
              <a:rPr lang="en-US" b="1" i="1" dirty="0" smtClean="0"/>
              <a:t> </a:t>
            </a:r>
            <a:r>
              <a:rPr lang="en-US" b="1" i="1" dirty="0" err="1" smtClean="0"/>
              <a:t>kayit</a:t>
            </a:r>
            <a:r>
              <a:rPr lang="en-US" b="1" i="1" dirty="0" smtClean="0"/>
              <a:t> </a:t>
            </a:r>
            <a:r>
              <a:rPr lang="en-US" b="1" i="1" dirty="0" err="1" smtClean="0"/>
              <a:t>cihazi</a:t>
            </a:r>
            <a:r>
              <a:rPr lang="en-US" b="1" i="1" dirty="0" smtClean="0"/>
              <a:t>, video </a:t>
            </a:r>
            <a:r>
              <a:rPr lang="en-US" b="1" i="1" dirty="0" err="1" smtClean="0"/>
              <a:t>kamera</a:t>
            </a:r>
            <a:r>
              <a:rPr lang="en-US" b="1" i="1" dirty="0" smtClean="0"/>
              <a:t> vs. </a:t>
            </a:r>
            <a:r>
              <a:rPr lang="en-US" b="1" i="1" dirty="0" err="1" smtClean="0"/>
              <a:t>cihazlarin</a:t>
            </a:r>
            <a:r>
              <a:rPr lang="en-US" b="1" i="1" dirty="0" smtClean="0"/>
              <a:t> </a:t>
            </a:r>
            <a:r>
              <a:rPr lang="en-US" b="1" i="1" dirty="0" err="1" smtClean="0"/>
              <a:t>nasil</a:t>
            </a:r>
            <a:r>
              <a:rPr lang="en-US" b="1" i="1" dirty="0" smtClean="0"/>
              <a:t> </a:t>
            </a:r>
            <a:r>
              <a:rPr lang="en-US" b="1" i="1" dirty="0" err="1" smtClean="0"/>
              <a:t>calistigini</a:t>
            </a:r>
            <a:r>
              <a:rPr lang="en-US" b="1" i="1" dirty="0" smtClean="0"/>
              <a:t> </a:t>
            </a:r>
            <a:r>
              <a:rPr lang="en-US" b="1" i="1" dirty="0" err="1" smtClean="0"/>
              <a:t>ogrenin</a:t>
            </a:r>
            <a:r>
              <a:rPr lang="en-US" b="1" i="1" dirty="0" smtClean="0"/>
              <a:t>:</a:t>
            </a:r>
            <a:r>
              <a:rPr lang="en-US" dirty="0" smtClean="0"/>
              <a:t> En </a:t>
            </a:r>
            <a:r>
              <a:rPr lang="en-US" dirty="0" err="1" smtClean="0"/>
              <a:t>sik</a:t>
            </a:r>
            <a:r>
              <a:rPr lang="en-US" dirty="0" smtClean="0"/>
              <a:t> </a:t>
            </a:r>
            <a:r>
              <a:rPr lang="en-US" dirty="0" err="1" smtClean="0"/>
              <a:t>karsilasilan</a:t>
            </a:r>
            <a:r>
              <a:rPr lang="en-US" dirty="0" smtClean="0"/>
              <a:t> </a:t>
            </a:r>
            <a:r>
              <a:rPr lang="en-US" dirty="0" err="1" smtClean="0"/>
              <a:t>sorunlardan</a:t>
            </a:r>
            <a:r>
              <a:rPr lang="en-US" dirty="0" smtClean="0"/>
              <a:t> </a:t>
            </a:r>
            <a:r>
              <a:rPr lang="en-US" dirty="0" err="1" smtClean="0"/>
              <a:t>bir</a:t>
            </a:r>
            <a:r>
              <a:rPr lang="en-US" dirty="0" smtClean="0"/>
              <a:t> </a:t>
            </a:r>
            <a:r>
              <a:rPr lang="en-US" dirty="0" err="1" smtClean="0"/>
              <a:t>tanesi</a:t>
            </a:r>
            <a:r>
              <a:rPr lang="en-US" dirty="0" smtClean="0"/>
              <a:t> </a:t>
            </a:r>
            <a:r>
              <a:rPr lang="en-US" dirty="0" err="1" smtClean="0"/>
              <a:t>gorusmelerin</a:t>
            </a:r>
            <a:r>
              <a:rPr lang="en-US" dirty="0" smtClean="0"/>
              <a:t> </a:t>
            </a:r>
            <a:r>
              <a:rPr lang="en-US" dirty="0" err="1" smtClean="0"/>
              <a:t>cihaz</a:t>
            </a:r>
            <a:r>
              <a:rPr lang="en-US" dirty="0" smtClean="0"/>
              <a:t> </a:t>
            </a:r>
            <a:r>
              <a:rPr lang="en-US" dirty="0" err="1" smtClean="0"/>
              <a:t>kaynakli</a:t>
            </a:r>
            <a:r>
              <a:rPr lang="en-US" dirty="0" smtClean="0"/>
              <a:t> </a:t>
            </a:r>
            <a:r>
              <a:rPr lang="en-US" dirty="0" err="1" smtClean="0"/>
              <a:t>problemler</a:t>
            </a:r>
            <a:r>
              <a:rPr lang="en-US" dirty="0" smtClean="0"/>
              <a:t> </a:t>
            </a:r>
            <a:r>
              <a:rPr lang="en-US" dirty="0" err="1" smtClean="0"/>
              <a:t>nedeniyle</a:t>
            </a:r>
            <a:r>
              <a:rPr lang="en-US" dirty="0" smtClean="0"/>
              <a:t> </a:t>
            </a:r>
            <a:r>
              <a:rPr lang="en-US" dirty="0" err="1" smtClean="0"/>
              <a:t>kayit</a:t>
            </a:r>
            <a:r>
              <a:rPr lang="en-US" dirty="0" smtClean="0"/>
              <a:t> </a:t>
            </a:r>
            <a:r>
              <a:rPr lang="en-US" dirty="0" err="1" smtClean="0"/>
              <a:t>altina</a:t>
            </a:r>
            <a:r>
              <a:rPr lang="en-US" dirty="0" smtClean="0"/>
              <a:t> </a:t>
            </a:r>
            <a:r>
              <a:rPr lang="en-US" dirty="0" err="1" smtClean="0"/>
              <a:t>alinamamasidir</a:t>
            </a:r>
            <a:r>
              <a:rPr lang="en-US" dirty="0" smtClean="0"/>
              <a:t>. </a:t>
            </a:r>
            <a:r>
              <a:rPr lang="en-US" dirty="0" err="1" smtClean="0"/>
              <a:t>Gorusme</a:t>
            </a:r>
            <a:r>
              <a:rPr lang="en-US" dirty="0" smtClean="0"/>
              <a:t> </a:t>
            </a:r>
            <a:r>
              <a:rPr lang="en-US" dirty="0" err="1" smtClean="0"/>
              <a:t>sonrasinda</a:t>
            </a:r>
            <a:r>
              <a:rPr lang="en-US" dirty="0" smtClean="0"/>
              <a:t> </a:t>
            </a:r>
            <a:r>
              <a:rPr lang="en-US" dirty="0" err="1" smtClean="0"/>
              <a:t>tatsiz</a:t>
            </a:r>
            <a:r>
              <a:rPr lang="en-US" dirty="0" smtClean="0"/>
              <a:t> </a:t>
            </a:r>
            <a:r>
              <a:rPr lang="en-US" dirty="0" err="1" smtClean="0"/>
              <a:t>bir</a:t>
            </a:r>
            <a:r>
              <a:rPr lang="en-US" dirty="0" smtClean="0"/>
              <a:t> </a:t>
            </a:r>
            <a:r>
              <a:rPr lang="en-US" dirty="0" err="1" smtClean="0"/>
              <a:t>surprizle</a:t>
            </a:r>
            <a:r>
              <a:rPr lang="en-US" dirty="0" smtClean="0"/>
              <a:t> </a:t>
            </a:r>
            <a:r>
              <a:rPr lang="en-US" dirty="0" err="1" smtClean="0"/>
              <a:t>karsilasmamak</a:t>
            </a:r>
            <a:r>
              <a:rPr lang="en-US" dirty="0" smtClean="0"/>
              <a:t> </a:t>
            </a:r>
            <a:r>
              <a:rPr lang="en-US" dirty="0" err="1" smtClean="0"/>
              <a:t>icin</a:t>
            </a:r>
            <a:r>
              <a:rPr lang="en-US" dirty="0" smtClean="0"/>
              <a:t> </a:t>
            </a:r>
            <a:r>
              <a:rPr lang="en-US" dirty="0" err="1" smtClean="0"/>
              <a:t>kullandiginiz</a:t>
            </a:r>
            <a:r>
              <a:rPr lang="en-US" dirty="0" smtClean="0"/>
              <a:t> </a:t>
            </a:r>
            <a:r>
              <a:rPr lang="en-US" dirty="0" err="1" smtClean="0"/>
              <a:t>cihazlarin</a:t>
            </a:r>
            <a:r>
              <a:rPr lang="en-US" dirty="0" smtClean="0"/>
              <a:t> </a:t>
            </a:r>
            <a:r>
              <a:rPr lang="en-US" dirty="0" err="1" smtClean="0"/>
              <a:t>nasil</a:t>
            </a:r>
            <a:r>
              <a:rPr lang="en-US" dirty="0" smtClean="0"/>
              <a:t> </a:t>
            </a:r>
            <a:r>
              <a:rPr lang="en-US" dirty="0" err="1" smtClean="0"/>
              <a:t>kaydettigi</a:t>
            </a:r>
            <a:r>
              <a:rPr lang="en-US" dirty="0" smtClean="0"/>
              <a:t>, </a:t>
            </a:r>
            <a:r>
              <a:rPr lang="en-US" dirty="0" err="1" smtClean="0"/>
              <a:t>nasil</a:t>
            </a:r>
            <a:r>
              <a:rPr lang="en-US" dirty="0" smtClean="0"/>
              <a:t> </a:t>
            </a:r>
            <a:r>
              <a:rPr lang="en-US" dirty="0" err="1" smtClean="0"/>
              <a:t>durdurulup</a:t>
            </a:r>
            <a:r>
              <a:rPr lang="en-US" dirty="0" smtClean="0"/>
              <a:t> </a:t>
            </a:r>
            <a:r>
              <a:rPr lang="en-US" dirty="0" err="1" smtClean="0"/>
              <a:t>tekrar</a:t>
            </a:r>
            <a:r>
              <a:rPr lang="en-US" dirty="0" smtClean="0"/>
              <a:t> </a:t>
            </a:r>
            <a:r>
              <a:rPr lang="en-US" dirty="0" err="1" smtClean="0"/>
              <a:t>baslatilacagi</a:t>
            </a:r>
            <a:r>
              <a:rPr lang="en-US" dirty="0" smtClean="0"/>
              <a:t> </a:t>
            </a:r>
            <a:r>
              <a:rPr lang="en-US" dirty="0" err="1" smtClean="0"/>
              <a:t>gibi</a:t>
            </a:r>
            <a:r>
              <a:rPr lang="en-US" dirty="0" smtClean="0"/>
              <a:t> </a:t>
            </a:r>
            <a:r>
              <a:rPr lang="en-US" dirty="0" err="1" smtClean="0"/>
              <a:t>ozelliklerini</a:t>
            </a:r>
            <a:r>
              <a:rPr lang="en-US" dirty="0" smtClean="0"/>
              <a:t> </a:t>
            </a:r>
            <a:r>
              <a:rPr lang="en-US" dirty="0" err="1" smtClean="0"/>
              <a:t>iyice</a:t>
            </a:r>
            <a:r>
              <a:rPr lang="en-US" dirty="0" smtClean="0"/>
              <a:t> </a:t>
            </a:r>
            <a:r>
              <a:rPr lang="en-US" dirty="0" err="1" smtClean="0"/>
              <a:t>ogrenin</a:t>
            </a:r>
            <a:r>
              <a:rPr lang="en-US" dirty="0" smtClean="0"/>
              <a:t>. </a:t>
            </a:r>
            <a:r>
              <a:rPr lang="en-US" dirty="0" err="1" smtClean="0"/>
              <a:t>Gorusmeye</a:t>
            </a:r>
            <a:r>
              <a:rPr lang="en-US" dirty="0" smtClean="0"/>
              <a:t> </a:t>
            </a:r>
            <a:r>
              <a:rPr lang="en-US" dirty="0" err="1" smtClean="0"/>
              <a:t>gitmeden</a:t>
            </a:r>
            <a:r>
              <a:rPr lang="en-US" dirty="0" smtClean="0"/>
              <a:t> once </a:t>
            </a:r>
            <a:r>
              <a:rPr lang="en-US" dirty="0" err="1" smtClean="0"/>
              <a:t>cihazin</a:t>
            </a:r>
            <a:r>
              <a:rPr lang="en-US" dirty="0" smtClean="0"/>
              <a:t> </a:t>
            </a:r>
            <a:r>
              <a:rPr lang="en-US" dirty="0" err="1" smtClean="0"/>
              <a:t>pillerini</a:t>
            </a:r>
            <a:r>
              <a:rPr lang="en-US" dirty="0" smtClean="0"/>
              <a:t> </a:t>
            </a:r>
            <a:r>
              <a:rPr lang="en-US" dirty="0" err="1" smtClean="0"/>
              <a:t>ya</a:t>
            </a:r>
            <a:r>
              <a:rPr lang="en-US" dirty="0" smtClean="0"/>
              <a:t> </a:t>
            </a:r>
            <a:r>
              <a:rPr lang="en-US" dirty="0" err="1" smtClean="0"/>
              <a:t>da</a:t>
            </a:r>
            <a:r>
              <a:rPr lang="en-US" dirty="0" smtClean="0"/>
              <a:t> (</a:t>
            </a:r>
            <a:r>
              <a:rPr lang="en-US" dirty="0" err="1" smtClean="0"/>
              <a:t>sarjli</a:t>
            </a:r>
            <a:r>
              <a:rPr lang="en-US" dirty="0" smtClean="0"/>
              <a:t> </a:t>
            </a:r>
            <a:r>
              <a:rPr lang="en-US" dirty="0" err="1" smtClean="0"/>
              <a:t>ise</a:t>
            </a:r>
            <a:r>
              <a:rPr lang="en-US" dirty="0" smtClean="0"/>
              <a:t>) </a:t>
            </a:r>
            <a:r>
              <a:rPr lang="en-US" dirty="0" err="1" smtClean="0"/>
              <a:t>bataryasini</a:t>
            </a:r>
            <a:r>
              <a:rPr lang="en-US" dirty="0" smtClean="0"/>
              <a:t> </a:t>
            </a:r>
            <a:r>
              <a:rPr lang="en-US" dirty="0" err="1" smtClean="0"/>
              <a:t>kontrol</a:t>
            </a:r>
            <a:r>
              <a:rPr lang="en-US" dirty="0" smtClean="0"/>
              <a:t> </a:t>
            </a:r>
            <a:r>
              <a:rPr lang="en-US" dirty="0" err="1" smtClean="0"/>
              <a:t>edin</a:t>
            </a:r>
            <a:r>
              <a:rPr lang="en-US" dirty="0" smtClean="0"/>
              <a:t>. </a:t>
            </a:r>
            <a:r>
              <a:rPr lang="en-US" dirty="0" err="1" smtClean="0"/>
              <a:t>Deneme</a:t>
            </a:r>
            <a:r>
              <a:rPr lang="en-US" dirty="0" smtClean="0"/>
              <a:t> </a:t>
            </a:r>
            <a:r>
              <a:rPr lang="en-US" dirty="0" err="1" smtClean="0"/>
              <a:t>amacli</a:t>
            </a:r>
            <a:r>
              <a:rPr lang="en-US" dirty="0" smtClean="0"/>
              <a:t> </a:t>
            </a:r>
            <a:r>
              <a:rPr lang="en-US" dirty="0" err="1" smtClean="0"/>
              <a:t>kayit</a:t>
            </a:r>
            <a:r>
              <a:rPr lang="en-US" dirty="0" smtClean="0"/>
              <a:t> </a:t>
            </a:r>
            <a:r>
              <a:rPr lang="en-US" dirty="0" err="1" smtClean="0"/>
              <a:t>yapin</a:t>
            </a:r>
            <a:r>
              <a:rPr lang="en-US" dirty="0" smtClean="0"/>
              <a:t>. </a:t>
            </a:r>
            <a:r>
              <a:rPr lang="en-US" dirty="0" err="1" smtClean="0"/>
              <a:t>Gorusme</a:t>
            </a:r>
            <a:r>
              <a:rPr lang="en-US" dirty="0" smtClean="0"/>
              <a:t> </a:t>
            </a:r>
            <a:r>
              <a:rPr lang="en-US" dirty="0" err="1" smtClean="0"/>
              <a:t>sirasinda</a:t>
            </a:r>
            <a:r>
              <a:rPr lang="en-US" dirty="0" smtClean="0"/>
              <a:t>, </a:t>
            </a:r>
            <a:r>
              <a:rPr lang="en-US" dirty="0" err="1" smtClean="0"/>
              <a:t>cihazin</a:t>
            </a:r>
            <a:r>
              <a:rPr lang="en-US" dirty="0" smtClean="0"/>
              <a:t> </a:t>
            </a:r>
            <a:r>
              <a:rPr lang="en-US" dirty="0" err="1" smtClean="0"/>
              <a:t>kayit</a:t>
            </a:r>
            <a:r>
              <a:rPr lang="en-US" dirty="0" smtClean="0"/>
              <a:t> </a:t>
            </a:r>
            <a:r>
              <a:rPr lang="en-US" dirty="0" err="1" smtClean="0"/>
              <a:t>yaptigindan</a:t>
            </a:r>
            <a:r>
              <a:rPr lang="en-US" dirty="0" smtClean="0"/>
              <a:t> </a:t>
            </a:r>
            <a:r>
              <a:rPr lang="en-US" dirty="0" err="1" smtClean="0"/>
              <a:t>emin</a:t>
            </a:r>
            <a:r>
              <a:rPr lang="en-US" dirty="0" smtClean="0"/>
              <a:t> </a:t>
            </a:r>
            <a:r>
              <a:rPr lang="en-US" dirty="0" err="1" smtClean="0"/>
              <a:t>olmak</a:t>
            </a:r>
            <a:r>
              <a:rPr lang="en-US" dirty="0" smtClean="0"/>
              <a:t> </a:t>
            </a:r>
            <a:r>
              <a:rPr lang="en-US" dirty="0" err="1" smtClean="0"/>
              <a:t>icin</a:t>
            </a:r>
            <a:r>
              <a:rPr lang="en-US" dirty="0" smtClean="0"/>
              <a:t> </a:t>
            </a:r>
            <a:r>
              <a:rPr lang="en-US" dirty="0" err="1" smtClean="0"/>
              <a:t>ara</a:t>
            </a:r>
            <a:r>
              <a:rPr lang="en-US" dirty="0" smtClean="0"/>
              <a:t> </a:t>
            </a:r>
            <a:r>
              <a:rPr lang="en-US" dirty="0" err="1" smtClean="0"/>
              <a:t>sira</a:t>
            </a:r>
            <a:r>
              <a:rPr lang="en-US" dirty="0" smtClean="0"/>
              <a:t> control </a:t>
            </a:r>
            <a:r>
              <a:rPr lang="en-US" dirty="0" err="1" smtClean="0"/>
              <a:t>etmeyi</a:t>
            </a:r>
            <a:r>
              <a:rPr lang="en-US" dirty="0" smtClean="0"/>
              <a:t> </a:t>
            </a:r>
            <a:r>
              <a:rPr lang="en-US" dirty="0" err="1" smtClean="0"/>
              <a:t>unutmayin</a:t>
            </a:r>
            <a:r>
              <a:rPr lang="en-US" dirty="0" smtClean="0"/>
              <a:t>. </a:t>
            </a:r>
            <a:endParaRPr lang="en-US" dirty="0"/>
          </a:p>
        </p:txBody>
      </p:sp>
    </p:spTree>
    <p:extLst>
      <p:ext uri="{BB962C8B-B14F-4D97-AF65-F5344CB8AC3E}">
        <p14:creationId xmlns:p14="http://schemas.microsoft.com/office/powerpoint/2010/main" val="1582644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Nitel</a:t>
            </a:r>
            <a:r>
              <a:rPr lang="en-US" dirty="0" smtClean="0"/>
              <a:t> </a:t>
            </a:r>
            <a:r>
              <a:rPr lang="en-US" dirty="0" err="1" smtClean="0"/>
              <a:t>Araştırma</a:t>
            </a:r>
            <a:r>
              <a:rPr lang="tr-TR" dirty="0" smtClean="0"/>
              <a:t> Görüşmelerinin Boyutları</a:t>
            </a:r>
            <a:endParaRPr lang="en-US" dirty="0"/>
          </a:p>
        </p:txBody>
      </p:sp>
      <p:sp>
        <p:nvSpPr>
          <p:cNvPr id="3" name="Content Placeholder 2"/>
          <p:cNvSpPr>
            <a:spLocks noGrp="1"/>
          </p:cNvSpPr>
          <p:nvPr>
            <p:ph idx="1"/>
          </p:nvPr>
        </p:nvSpPr>
        <p:spPr/>
        <p:txBody>
          <a:bodyPr>
            <a:normAutofit/>
          </a:bodyPr>
          <a:lstStyle/>
          <a:p>
            <a:r>
              <a:rPr lang="en-US" dirty="0" smtClean="0"/>
              <a:t>2</a:t>
            </a:r>
            <a:r>
              <a:rPr lang="en-US" b="1" dirty="0" smtClean="0"/>
              <a:t>. </a:t>
            </a:r>
            <a:r>
              <a:rPr lang="en-US" b="1" dirty="0" err="1" smtClean="0"/>
              <a:t>Anlam</a:t>
            </a:r>
            <a:r>
              <a:rPr lang="en-US" dirty="0" smtClean="0"/>
              <a:t>: </a:t>
            </a:r>
            <a:r>
              <a:rPr lang="en-US" dirty="0" err="1" smtClean="0"/>
              <a:t>Görüşme</a:t>
            </a:r>
            <a:r>
              <a:rPr lang="en-US" dirty="0" smtClean="0"/>
              <a:t> </a:t>
            </a:r>
            <a:r>
              <a:rPr lang="en-US" dirty="0" err="1" smtClean="0"/>
              <a:t>katılımcının</a:t>
            </a:r>
            <a:r>
              <a:rPr lang="en-US" dirty="0" smtClean="0"/>
              <a:t> </a:t>
            </a:r>
            <a:r>
              <a:rPr lang="en-US" dirty="0" err="1" smtClean="0"/>
              <a:t>yaşam</a:t>
            </a:r>
            <a:r>
              <a:rPr lang="en-US" dirty="0" smtClean="0"/>
              <a:t> </a:t>
            </a:r>
            <a:r>
              <a:rPr lang="en-US" dirty="0" err="1" smtClean="0"/>
              <a:t>dünyasıdaki</a:t>
            </a:r>
            <a:r>
              <a:rPr lang="en-US" dirty="0" smtClean="0"/>
              <a:t> </a:t>
            </a:r>
            <a:r>
              <a:rPr lang="en-US" dirty="0" err="1" smtClean="0"/>
              <a:t>merkezi</a:t>
            </a:r>
            <a:r>
              <a:rPr lang="en-US" dirty="0" smtClean="0"/>
              <a:t> </a:t>
            </a:r>
            <a:r>
              <a:rPr lang="en-US" dirty="0" err="1" smtClean="0"/>
              <a:t>temalarının</a:t>
            </a:r>
            <a:r>
              <a:rPr lang="en-US" dirty="0" smtClean="0"/>
              <a:t> </a:t>
            </a:r>
            <a:r>
              <a:rPr lang="en-US" dirty="0" err="1" smtClean="0"/>
              <a:t>anlamını</a:t>
            </a:r>
            <a:r>
              <a:rPr lang="en-US" dirty="0" smtClean="0"/>
              <a:t> </a:t>
            </a:r>
            <a:r>
              <a:rPr lang="en-US" dirty="0" err="1" smtClean="0"/>
              <a:t>yorumlamak</a:t>
            </a:r>
            <a:r>
              <a:rPr lang="en-US" dirty="0" smtClean="0"/>
              <a:t> </a:t>
            </a:r>
            <a:r>
              <a:rPr lang="en-US" dirty="0" err="1" smtClean="0"/>
              <a:t>için</a:t>
            </a:r>
            <a:r>
              <a:rPr lang="en-US" dirty="0" smtClean="0"/>
              <a:t> </a:t>
            </a:r>
            <a:r>
              <a:rPr lang="en-US" dirty="0" err="1" smtClean="0"/>
              <a:t>fırsatlar</a:t>
            </a:r>
            <a:r>
              <a:rPr lang="en-US" dirty="0" smtClean="0"/>
              <a:t> </a:t>
            </a:r>
            <a:r>
              <a:rPr lang="en-US" dirty="0" err="1" smtClean="0"/>
              <a:t>sunar</a:t>
            </a:r>
            <a:r>
              <a:rPr lang="en-US" dirty="0" smtClean="0"/>
              <a:t>. </a:t>
            </a:r>
            <a:r>
              <a:rPr lang="en-US" dirty="0" err="1" smtClean="0"/>
              <a:t>Görüşme</a:t>
            </a:r>
            <a:r>
              <a:rPr lang="en-US" dirty="0" smtClean="0"/>
              <a:t> </a:t>
            </a:r>
            <a:r>
              <a:rPr lang="en-US" dirty="0" err="1" smtClean="0"/>
              <a:t>neyin</a:t>
            </a:r>
            <a:r>
              <a:rPr lang="en-US" dirty="0" smtClean="0"/>
              <a:t> </a:t>
            </a:r>
            <a:r>
              <a:rPr lang="en-US" dirty="0" err="1" smtClean="0"/>
              <a:t>söylendiği</a:t>
            </a:r>
            <a:r>
              <a:rPr lang="en-US" dirty="0" smtClean="0"/>
              <a:t>  </a:t>
            </a:r>
            <a:r>
              <a:rPr lang="en-US" dirty="0" err="1" smtClean="0"/>
              <a:t>ile</a:t>
            </a:r>
            <a:r>
              <a:rPr lang="en-US" dirty="0" smtClean="0"/>
              <a:t> </a:t>
            </a:r>
            <a:r>
              <a:rPr lang="en-US" dirty="0" err="1" smtClean="0"/>
              <a:t>birlikte</a:t>
            </a:r>
            <a:r>
              <a:rPr lang="en-US" dirty="0" smtClean="0"/>
              <a:t> </a:t>
            </a:r>
            <a:r>
              <a:rPr lang="en-US" dirty="0" err="1" smtClean="0"/>
              <a:t>nasıl</a:t>
            </a:r>
            <a:r>
              <a:rPr lang="en-US" dirty="0" smtClean="0"/>
              <a:t> </a:t>
            </a:r>
            <a:r>
              <a:rPr lang="en-US" dirty="0" err="1" smtClean="0"/>
              <a:t>söylendiği</a:t>
            </a:r>
            <a:r>
              <a:rPr lang="en-US" dirty="0" smtClean="0"/>
              <a:t> </a:t>
            </a:r>
            <a:r>
              <a:rPr lang="en-US" dirty="0" err="1" smtClean="0"/>
              <a:t>anlamı</a:t>
            </a:r>
            <a:r>
              <a:rPr lang="en-US" dirty="0" smtClean="0"/>
              <a:t> </a:t>
            </a:r>
            <a:r>
              <a:rPr lang="en-US" dirty="0" err="1" smtClean="0"/>
              <a:t>üzerine</a:t>
            </a:r>
            <a:r>
              <a:rPr lang="en-US" dirty="0" smtClean="0"/>
              <a:t> </a:t>
            </a:r>
            <a:r>
              <a:rPr lang="en-US" dirty="0" err="1" smtClean="0"/>
              <a:t>odaklanır</a:t>
            </a:r>
            <a:r>
              <a:rPr lang="en-US" dirty="0" smtClean="0"/>
              <a:t>.</a:t>
            </a:r>
          </a:p>
          <a:p>
            <a:r>
              <a:rPr lang="en-US" dirty="0" err="1" smtClean="0"/>
              <a:t>Örneğin</a:t>
            </a:r>
            <a:r>
              <a:rPr lang="en-US" dirty="0" smtClean="0"/>
              <a:t>: “</a:t>
            </a:r>
            <a:r>
              <a:rPr lang="en-US" dirty="0" err="1" smtClean="0"/>
              <a:t>Öğretmen</a:t>
            </a:r>
            <a:r>
              <a:rPr lang="en-US" dirty="0" smtClean="0"/>
              <a:t> her ne </a:t>
            </a:r>
            <a:r>
              <a:rPr lang="en-US" dirty="0" err="1" smtClean="0"/>
              <a:t>zaman</a:t>
            </a:r>
            <a:r>
              <a:rPr lang="en-US" dirty="0" smtClean="0"/>
              <a:t> </a:t>
            </a:r>
            <a:r>
              <a:rPr lang="en-US" dirty="0" err="1" smtClean="0"/>
              <a:t>bize</a:t>
            </a:r>
            <a:r>
              <a:rPr lang="en-US" dirty="0" smtClean="0"/>
              <a:t> </a:t>
            </a:r>
            <a:r>
              <a:rPr lang="en-US" dirty="0" err="1" smtClean="0"/>
              <a:t>kızsa</a:t>
            </a:r>
            <a:r>
              <a:rPr lang="en-US" dirty="0" smtClean="0"/>
              <a:t> </a:t>
            </a:r>
            <a:r>
              <a:rPr lang="en-US" dirty="0" err="1" smtClean="0"/>
              <a:t>gözlüğünü</a:t>
            </a:r>
            <a:r>
              <a:rPr lang="en-US" dirty="0" smtClean="0"/>
              <a:t> </a:t>
            </a:r>
            <a:r>
              <a:rPr lang="en-US" dirty="0" err="1" smtClean="0"/>
              <a:t>yukarı</a:t>
            </a:r>
            <a:r>
              <a:rPr lang="en-US" dirty="0" smtClean="0"/>
              <a:t> </a:t>
            </a:r>
            <a:r>
              <a:rPr lang="en-US" dirty="0" err="1" smtClean="0"/>
              <a:t>kaldırır</a:t>
            </a:r>
            <a:r>
              <a:rPr lang="en-US" dirty="0" smtClean="0"/>
              <a:t>, </a:t>
            </a:r>
            <a:r>
              <a:rPr lang="en-US" dirty="0" err="1" smtClean="0"/>
              <a:t>sakin</a:t>
            </a:r>
            <a:r>
              <a:rPr lang="en-US" dirty="0" smtClean="0"/>
              <a:t> </a:t>
            </a:r>
            <a:r>
              <a:rPr lang="en-US" dirty="0" err="1" smtClean="0"/>
              <a:t>bir</a:t>
            </a:r>
            <a:r>
              <a:rPr lang="en-US" dirty="0" smtClean="0"/>
              <a:t> </a:t>
            </a:r>
            <a:r>
              <a:rPr lang="en-US" dirty="0" err="1" smtClean="0"/>
              <a:t>ses</a:t>
            </a:r>
            <a:r>
              <a:rPr lang="en-US" dirty="0" smtClean="0"/>
              <a:t> </a:t>
            </a:r>
            <a:r>
              <a:rPr lang="en-US" dirty="0" err="1" smtClean="0"/>
              <a:t>tonuyla</a:t>
            </a:r>
            <a:r>
              <a:rPr lang="en-US" dirty="0" smtClean="0"/>
              <a:t> </a:t>
            </a:r>
            <a:r>
              <a:rPr lang="en-US" dirty="0" err="1" smtClean="0"/>
              <a:t>bizimledalga</a:t>
            </a:r>
            <a:r>
              <a:rPr lang="en-US" dirty="0" smtClean="0"/>
              <a:t> </a:t>
            </a:r>
            <a:r>
              <a:rPr lang="en-US" dirty="0" err="1" smtClean="0"/>
              <a:t>geçmeye</a:t>
            </a:r>
            <a:r>
              <a:rPr lang="en-US" dirty="0" smtClean="0"/>
              <a:t> </a:t>
            </a:r>
            <a:r>
              <a:rPr lang="en-US" dirty="0" err="1" smtClean="0"/>
              <a:t>başlardı</a:t>
            </a:r>
            <a:r>
              <a:rPr lang="en-US" dirty="0" smtClean="0"/>
              <a:t>.”</a:t>
            </a:r>
          </a:p>
          <a:p>
            <a:endParaRPr lang="en-US" dirty="0"/>
          </a:p>
        </p:txBody>
      </p:sp>
    </p:spTree>
    <p:extLst>
      <p:ext uri="{BB962C8B-B14F-4D97-AF65-F5344CB8AC3E}">
        <p14:creationId xmlns:p14="http://schemas.microsoft.com/office/powerpoint/2010/main" val="39688220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Görüşme Sürecinde</a:t>
            </a:r>
            <a:endParaRPr lang="en-US" dirty="0"/>
          </a:p>
        </p:txBody>
      </p:sp>
      <p:sp>
        <p:nvSpPr>
          <p:cNvPr id="3" name="Content Placeholder 2"/>
          <p:cNvSpPr>
            <a:spLocks noGrp="1"/>
          </p:cNvSpPr>
          <p:nvPr>
            <p:ph idx="1"/>
          </p:nvPr>
        </p:nvSpPr>
        <p:spPr/>
        <p:txBody>
          <a:bodyPr>
            <a:normAutofit/>
          </a:bodyPr>
          <a:lstStyle/>
          <a:p>
            <a:r>
              <a:rPr lang="en-US" dirty="0" err="1" smtClean="0"/>
              <a:t>Kayit</a:t>
            </a:r>
            <a:r>
              <a:rPr lang="en-US" dirty="0" smtClean="0"/>
              <a:t> </a:t>
            </a:r>
            <a:r>
              <a:rPr lang="en-US" dirty="0" err="1" smtClean="0"/>
              <a:t>cihazina</a:t>
            </a:r>
            <a:r>
              <a:rPr lang="en-US" dirty="0" smtClean="0"/>
              <a:t> </a:t>
            </a:r>
            <a:r>
              <a:rPr lang="en-US" dirty="0" err="1" smtClean="0"/>
              <a:t>gorusme</a:t>
            </a:r>
            <a:r>
              <a:rPr lang="en-US" dirty="0" smtClean="0"/>
              <a:t> </a:t>
            </a:r>
            <a:r>
              <a:rPr lang="en-US" dirty="0" err="1" smtClean="0"/>
              <a:t>yaptiginiz</a:t>
            </a:r>
            <a:r>
              <a:rPr lang="en-US" dirty="0" smtClean="0"/>
              <a:t> </a:t>
            </a:r>
            <a:r>
              <a:rPr lang="en-US" dirty="0" err="1" smtClean="0"/>
              <a:t>kisiyi</a:t>
            </a:r>
            <a:r>
              <a:rPr lang="en-US" dirty="0" smtClean="0"/>
              <a:t>, </a:t>
            </a:r>
            <a:r>
              <a:rPr lang="en-US" dirty="0" err="1" smtClean="0"/>
              <a:t>yeri</a:t>
            </a:r>
            <a:r>
              <a:rPr lang="en-US" dirty="0" smtClean="0"/>
              <a:t> </a:t>
            </a:r>
            <a:r>
              <a:rPr lang="en-US" dirty="0" err="1" smtClean="0"/>
              <a:t>ve</a:t>
            </a:r>
            <a:r>
              <a:rPr lang="en-US" dirty="0" smtClean="0"/>
              <a:t> </a:t>
            </a:r>
            <a:r>
              <a:rPr lang="en-US" dirty="0" err="1" smtClean="0"/>
              <a:t>tarihi</a:t>
            </a:r>
            <a:r>
              <a:rPr lang="en-US" dirty="0" smtClean="0"/>
              <a:t> </a:t>
            </a:r>
            <a:r>
              <a:rPr lang="en-US" dirty="0" err="1" smtClean="0"/>
              <a:t>yuksek</a:t>
            </a:r>
            <a:r>
              <a:rPr lang="en-US" dirty="0" smtClean="0"/>
              <a:t> </a:t>
            </a:r>
            <a:r>
              <a:rPr lang="en-US" dirty="0" err="1" smtClean="0"/>
              <a:t>sesle</a:t>
            </a:r>
            <a:r>
              <a:rPr lang="en-US" dirty="0" smtClean="0"/>
              <a:t> </a:t>
            </a:r>
            <a:r>
              <a:rPr lang="en-US" dirty="0" err="1" smtClean="0"/>
              <a:t>kaydedin</a:t>
            </a:r>
            <a:r>
              <a:rPr lang="en-US" dirty="0" smtClean="0"/>
              <a:t>. </a:t>
            </a:r>
            <a:r>
              <a:rPr lang="en-US" dirty="0" err="1" smtClean="0"/>
              <a:t>Daha</a:t>
            </a:r>
            <a:r>
              <a:rPr lang="en-US" dirty="0" smtClean="0"/>
              <a:t> </a:t>
            </a:r>
            <a:r>
              <a:rPr lang="en-US" dirty="0" err="1" smtClean="0"/>
              <a:t>sonra</a:t>
            </a:r>
            <a:r>
              <a:rPr lang="en-US" dirty="0" smtClean="0"/>
              <a:t> </a:t>
            </a:r>
            <a:r>
              <a:rPr lang="en-US" dirty="0" err="1" smtClean="0"/>
              <a:t>olusabilecek</a:t>
            </a:r>
            <a:r>
              <a:rPr lang="en-US" dirty="0" smtClean="0"/>
              <a:t> </a:t>
            </a:r>
            <a:r>
              <a:rPr lang="en-US" dirty="0" err="1" smtClean="0"/>
              <a:t>karisikliklarin</a:t>
            </a:r>
            <a:r>
              <a:rPr lang="en-US" dirty="0" smtClean="0"/>
              <a:t> </a:t>
            </a:r>
            <a:r>
              <a:rPr lang="en-US" dirty="0" err="1" smtClean="0"/>
              <a:t>onune</a:t>
            </a:r>
            <a:r>
              <a:rPr lang="en-US" dirty="0" smtClean="0"/>
              <a:t> </a:t>
            </a:r>
            <a:r>
              <a:rPr lang="en-US" dirty="0" err="1" smtClean="0"/>
              <a:t>boylelikle</a:t>
            </a:r>
            <a:r>
              <a:rPr lang="en-US" dirty="0" smtClean="0"/>
              <a:t> </a:t>
            </a:r>
            <a:r>
              <a:rPr lang="en-US" dirty="0" err="1" smtClean="0"/>
              <a:t>gecebilirsiniz</a:t>
            </a:r>
            <a:r>
              <a:rPr lang="en-US" dirty="0" smtClean="0"/>
              <a:t>.</a:t>
            </a:r>
          </a:p>
          <a:p>
            <a:r>
              <a:rPr lang="en-US" dirty="0" smtClean="0"/>
              <a:t>-</a:t>
            </a:r>
            <a:r>
              <a:rPr lang="en-US" dirty="0" err="1" smtClean="0"/>
              <a:t>Kayit</a:t>
            </a:r>
            <a:r>
              <a:rPr lang="en-US" dirty="0" smtClean="0"/>
              <a:t> </a:t>
            </a:r>
            <a:r>
              <a:rPr lang="en-US" dirty="0" err="1" smtClean="0"/>
              <a:t>cihazini</a:t>
            </a:r>
            <a:r>
              <a:rPr lang="en-US" dirty="0" smtClean="0"/>
              <a:t> </a:t>
            </a:r>
            <a:r>
              <a:rPr lang="en-US" dirty="0" err="1" smtClean="0"/>
              <a:t>gorustugunuz</a:t>
            </a:r>
            <a:r>
              <a:rPr lang="en-US" dirty="0" smtClean="0"/>
              <a:t> </a:t>
            </a:r>
            <a:r>
              <a:rPr lang="en-US" dirty="0" err="1" smtClean="0"/>
              <a:t>kisiyle</a:t>
            </a:r>
            <a:r>
              <a:rPr lang="en-US" dirty="0" smtClean="0"/>
              <a:t> </a:t>
            </a:r>
            <a:r>
              <a:rPr lang="en-US" dirty="0" err="1" smtClean="0"/>
              <a:t>aranizda</a:t>
            </a:r>
            <a:r>
              <a:rPr lang="en-US" dirty="0" smtClean="0"/>
              <a:t> set </a:t>
            </a:r>
            <a:r>
              <a:rPr lang="en-US" dirty="0" err="1" smtClean="0"/>
              <a:t>olacak</a:t>
            </a:r>
            <a:r>
              <a:rPr lang="en-US" dirty="0" smtClean="0"/>
              <a:t> </a:t>
            </a:r>
            <a:r>
              <a:rPr lang="en-US" dirty="0" err="1" smtClean="0"/>
              <a:t>bicimde</a:t>
            </a:r>
            <a:r>
              <a:rPr lang="en-US" dirty="0" smtClean="0"/>
              <a:t> tam </a:t>
            </a:r>
            <a:r>
              <a:rPr lang="en-US" dirty="0" err="1" smtClean="0"/>
              <a:t>ortaniza</a:t>
            </a:r>
            <a:r>
              <a:rPr lang="en-US" dirty="0" smtClean="0"/>
              <a:t> </a:t>
            </a:r>
            <a:r>
              <a:rPr lang="en-US" dirty="0" err="1" smtClean="0"/>
              <a:t>koymayin</a:t>
            </a:r>
            <a:r>
              <a:rPr lang="en-US" dirty="0" smtClean="0"/>
              <a:t>. Bu durum </a:t>
            </a:r>
            <a:r>
              <a:rPr lang="en-US" dirty="0" err="1" smtClean="0"/>
              <a:t>gorusulen</a:t>
            </a:r>
            <a:r>
              <a:rPr lang="en-US" dirty="0" smtClean="0"/>
              <a:t> </a:t>
            </a:r>
            <a:r>
              <a:rPr lang="en-US" dirty="0" err="1" smtClean="0"/>
              <a:t>kisi</a:t>
            </a:r>
            <a:r>
              <a:rPr lang="en-US" dirty="0" smtClean="0"/>
              <a:t> </a:t>
            </a:r>
            <a:r>
              <a:rPr lang="en-US" dirty="0" err="1" smtClean="0"/>
              <a:t>uzerinde</a:t>
            </a:r>
            <a:r>
              <a:rPr lang="en-US" dirty="0" smtClean="0"/>
              <a:t> </a:t>
            </a:r>
            <a:r>
              <a:rPr lang="en-US" dirty="0" err="1" smtClean="0"/>
              <a:t>gorusmeye</a:t>
            </a:r>
            <a:r>
              <a:rPr lang="en-US" dirty="0" smtClean="0"/>
              <a:t> </a:t>
            </a:r>
            <a:r>
              <a:rPr lang="en-US" dirty="0" err="1" smtClean="0"/>
              <a:t>karsi</a:t>
            </a:r>
            <a:r>
              <a:rPr lang="en-US" dirty="0" smtClean="0"/>
              <a:t> </a:t>
            </a:r>
            <a:r>
              <a:rPr lang="en-US" dirty="0" err="1" smtClean="0"/>
              <a:t>olumsuz</a:t>
            </a:r>
            <a:r>
              <a:rPr lang="en-US" dirty="0" smtClean="0"/>
              <a:t> </a:t>
            </a:r>
            <a:r>
              <a:rPr lang="en-US" dirty="0" err="1" smtClean="0"/>
              <a:t>psikolojik</a:t>
            </a:r>
            <a:r>
              <a:rPr lang="en-US" dirty="0" smtClean="0"/>
              <a:t> </a:t>
            </a:r>
            <a:r>
              <a:rPr lang="en-US" dirty="0" err="1" smtClean="0"/>
              <a:t>etkiler</a:t>
            </a:r>
            <a:r>
              <a:rPr lang="en-US" dirty="0" smtClean="0"/>
              <a:t> </a:t>
            </a:r>
            <a:r>
              <a:rPr lang="en-US" dirty="0" err="1" smtClean="0"/>
              <a:t>yaratabilir</a:t>
            </a:r>
            <a:r>
              <a:rPr lang="en-US" dirty="0" smtClean="0"/>
              <a:t>. </a:t>
            </a:r>
            <a:r>
              <a:rPr lang="en-US" dirty="0" err="1" smtClean="0"/>
              <a:t>Kayit</a:t>
            </a:r>
            <a:r>
              <a:rPr lang="en-US" dirty="0" smtClean="0"/>
              <a:t> </a:t>
            </a:r>
            <a:r>
              <a:rPr lang="en-US" dirty="0" err="1" smtClean="0"/>
              <a:t>cihazi</a:t>
            </a:r>
            <a:r>
              <a:rPr lang="en-US" dirty="0" smtClean="0"/>
              <a:t> her </a:t>
            </a:r>
            <a:r>
              <a:rPr lang="en-US" dirty="0" err="1" smtClean="0"/>
              <a:t>ikinizin</a:t>
            </a:r>
            <a:r>
              <a:rPr lang="en-US" dirty="0" smtClean="0"/>
              <a:t> de </a:t>
            </a:r>
            <a:r>
              <a:rPr lang="en-US" dirty="0" err="1" smtClean="0"/>
              <a:t>sesini</a:t>
            </a:r>
            <a:r>
              <a:rPr lang="en-US" dirty="0" smtClean="0"/>
              <a:t> </a:t>
            </a:r>
            <a:r>
              <a:rPr lang="en-US" dirty="0" err="1" smtClean="0"/>
              <a:t>rahatlikla</a:t>
            </a:r>
            <a:r>
              <a:rPr lang="en-US" dirty="0" smtClean="0"/>
              <a:t> </a:t>
            </a:r>
            <a:r>
              <a:rPr lang="en-US" dirty="0" err="1" smtClean="0"/>
              <a:t>kaydedecek</a:t>
            </a:r>
            <a:r>
              <a:rPr lang="en-US" dirty="0" smtClean="0"/>
              <a:t> </a:t>
            </a:r>
            <a:r>
              <a:rPr lang="en-US" dirty="0" err="1" smtClean="0"/>
              <a:t>bir</a:t>
            </a:r>
            <a:r>
              <a:rPr lang="en-US" dirty="0" smtClean="0"/>
              <a:t> </a:t>
            </a:r>
            <a:r>
              <a:rPr lang="en-US" dirty="0" err="1" smtClean="0"/>
              <a:t>noktaya</a:t>
            </a:r>
            <a:r>
              <a:rPr lang="en-US" dirty="0" smtClean="0"/>
              <a:t> </a:t>
            </a:r>
            <a:r>
              <a:rPr lang="en-US" dirty="0" err="1" smtClean="0"/>
              <a:t>dikkatlice</a:t>
            </a:r>
            <a:r>
              <a:rPr lang="en-US" dirty="0" smtClean="0"/>
              <a:t> </a:t>
            </a:r>
            <a:r>
              <a:rPr lang="en-US" dirty="0" err="1" smtClean="0"/>
              <a:t>yerlestirilmelidir</a:t>
            </a:r>
            <a:r>
              <a:rPr lang="en-US" dirty="0" smtClean="0"/>
              <a:t>.</a:t>
            </a:r>
          </a:p>
          <a:p>
            <a:r>
              <a:rPr lang="en-US" dirty="0" smtClean="0"/>
              <a:t>-</a:t>
            </a:r>
            <a:r>
              <a:rPr lang="en-US" dirty="0" err="1" smtClean="0"/>
              <a:t>Gorusmeye</a:t>
            </a:r>
            <a:r>
              <a:rPr lang="en-US" dirty="0" smtClean="0"/>
              <a:t> </a:t>
            </a:r>
            <a:r>
              <a:rPr lang="en-US" dirty="0" err="1" smtClean="0"/>
              <a:t>baslamadan</a:t>
            </a:r>
            <a:r>
              <a:rPr lang="en-US" dirty="0" smtClean="0"/>
              <a:t> once </a:t>
            </a:r>
            <a:r>
              <a:rPr lang="en-US" dirty="0" err="1" smtClean="0"/>
              <a:t>gorusmecinin</a:t>
            </a:r>
            <a:r>
              <a:rPr lang="en-US" dirty="0" smtClean="0"/>
              <a:t> </a:t>
            </a:r>
            <a:r>
              <a:rPr lang="en-US" dirty="0" err="1" smtClean="0"/>
              <a:t>hazir</a:t>
            </a:r>
            <a:r>
              <a:rPr lang="en-US" dirty="0" smtClean="0"/>
              <a:t> </a:t>
            </a:r>
            <a:r>
              <a:rPr lang="en-US" dirty="0" err="1" smtClean="0"/>
              <a:t>olup</a:t>
            </a:r>
            <a:r>
              <a:rPr lang="en-US" dirty="0" smtClean="0"/>
              <a:t> </a:t>
            </a:r>
            <a:r>
              <a:rPr lang="en-US" dirty="0" err="1" smtClean="0"/>
              <a:t>olmadigini</a:t>
            </a:r>
            <a:r>
              <a:rPr lang="en-US" dirty="0" smtClean="0"/>
              <a:t> </a:t>
            </a:r>
            <a:r>
              <a:rPr lang="en-US" dirty="0" err="1" smtClean="0"/>
              <a:t>sorun</a:t>
            </a:r>
            <a:r>
              <a:rPr lang="en-US" dirty="0" smtClean="0"/>
              <a:t>.</a:t>
            </a:r>
          </a:p>
          <a:p>
            <a:endParaRPr lang="en-US" dirty="0"/>
          </a:p>
        </p:txBody>
      </p:sp>
    </p:spTree>
    <p:extLst>
      <p:ext uri="{BB962C8B-B14F-4D97-AF65-F5344CB8AC3E}">
        <p14:creationId xmlns:p14="http://schemas.microsoft.com/office/powerpoint/2010/main" val="19241218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Görüşme Sürecinde</a:t>
            </a:r>
            <a:endParaRPr lang="en-US" dirty="0"/>
          </a:p>
        </p:txBody>
      </p:sp>
      <p:sp>
        <p:nvSpPr>
          <p:cNvPr id="3" name="Content Placeholder 2"/>
          <p:cNvSpPr>
            <a:spLocks noGrp="1"/>
          </p:cNvSpPr>
          <p:nvPr>
            <p:ph idx="1"/>
          </p:nvPr>
        </p:nvSpPr>
        <p:spPr/>
        <p:txBody>
          <a:bodyPr>
            <a:normAutofit/>
          </a:bodyPr>
          <a:lstStyle/>
          <a:p>
            <a:r>
              <a:rPr lang="en-US" dirty="0" smtClean="0"/>
              <a:t>-Her </a:t>
            </a:r>
            <a:r>
              <a:rPr lang="en-US" dirty="0" err="1" smtClean="0"/>
              <a:t>seferinde</a:t>
            </a:r>
            <a:r>
              <a:rPr lang="en-US" dirty="0" smtClean="0"/>
              <a:t> </a:t>
            </a:r>
            <a:r>
              <a:rPr lang="en-US" dirty="0" err="1" smtClean="0"/>
              <a:t>yalnizca</a:t>
            </a:r>
            <a:r>
              <a:rPr lang="en-US" dirty="0" smtClean="0"/>
              <a:t> </a:t>
            </a:r>
            <a:r>
              <a:rPr lang="en-US" dirty="0" err="1" smtClean="0"/>
              <a:t>bir</a:t>
            </a:r>
            <a:r>
              <a:rPr lang="en-US" dirty="0" smtClean="0"/>
              <a:t> </a:t>
            </a:r>
            <a:r>
              <a:rPr lang="en-US" dirty="0" err="1" smtClean="0"/>
              <a:t>tek</a:t>
            </a:r>
            <a:r>
              <a:rPr lang="en-US" dirty="0" smtClean="0"/>
              <a:t> </a:t>
            </a:r>
            <a:r>
              <a:rPr lang="en-US" dirty="0" err="1" smtClean="0"/>
              <a:t>soru</a:t>
            </a:r>
            <a:r>
              <a:rPr lang="en-US" dirty="0" smtClean="0"/>
              <a:t> </a:t>
            </a:r>
            <a:r>
              <a:rPr lang="en-US" dirty="0" err="1" smtClean="0"/>
              <a:t>sorun</a:t>
            </a:r>
            <a:r>
              <a:rPr lang="en-US" dirty="0" smtClean="0"/>
              <a:t>. </a:t>
            </a:r>
            <a:r>
              <a:rPr lang="en-US" dirty="0" err="1" smtClean="0"/>
              <a:t>Sorulari</a:t>
            </a:r>
            <a:r>
              <a:rPr lang="en-US" dirty="0" smtClean="0"/>
              <a:t> </a:t>
            </a:r>
            <a:r>
              <a:rPr lang="en-US" dirty="0" err="1" smtClean="0"/>
              <a:t>birlestirmeyin</a:t>
            </a:r>
            <a:r>
              <a:rPr lang="en-US" dirty="0" smtClean="0"/>
              <a:t>. Eger </a:t>
            </a:r>
            <a:r>
              <a:rPr lang="en-US" dirty="0" err="1" smtClean="0"/>
              <a:t>bir</a:t>
            </a:r>
            <a:r>
              <a:rPr lang="en-US" dirty="0" smtClean="0"/>
              <a:t> </a:t>
            </a:r>
            <a:r>
              <a:rPr lang="en-US" dirty="0" err="1" smtClean="0"/>
              <a:t>kac</a:t>
            </a:r>
            <a:r>
              <a:rPr lang="en-US" dirty="0" smtClean="0"/>
              <a:t> </a:t>
            </a:r>
            <a:r>
              <a:rPr lang="en-US" dirty="0" err="1" smtClean="0"/>
              <a:t>gorusmeden</a:t>
            </a:r>
            <a:r>
              <a:rPr lang="en-US" dirty="0" smtClean="0"/>
              <a:t> </a:t>
            </a:r>
            <a:r>
              <a:rPr lang="en-US" dirty="0" err="1" smtClean="0"/>
              <a:t>sonra</a:t>
            </a:r>
            <a:r>
              <a:rPr lang="en-US" dirty="0" smtClean="0"/>
              <a:t> </a:t>
            </a:r>
            <a:r>
              <a:rPr lang="en-US" dirty="0" err="1" smtClean="0"/>
              <a:t>bazi</a:t>
            </a:r>
            <a:r>
              <a:rPr lang="en-US" dirty="0" smtClean="0"/>
              <a:t> </a:t>
            </a:r>
            <a:r>
              <a:rPr lang="en-US" dirty="0" err="1" smtClean="0"/>
              <a:t>sorularin</a:t>
            </a:r>
            <a:r>
              <a:rPr lang="en-US" dirty="0" smtClean="0"/>
              <a:t> </a:t>
            </a:r>
            <a:r>
              <a:rPr lang="en-US" dirty="0" err="1" smtClean="0"/>
              <a:t>birlestirilmesi</a:t>
            </a:r>
            <a:r>
              <a:rPr lang="en-US" dirty="0" smtClean="0"/>
              <a:t> </a:t>
            </a:r>
            <a:r>
              <a:rPr lang="en-US" dirty="0" err="1" smtClean="0"/>
              <a:t>gerektigini</a:t>
            </a:r>
            <a:r>
              <a:rPr lang="en-US" dirty="0" smtClean="0"/>
              <a:t> </a:t>
            </a:r>
            <a:r>
              <a:rPr lang="en-US" dirty="0" err="1" smtClean="0"/>
              <a:t>dusunurseniz</a:t>
            </a:r>
            <a:r>
              <a:rPr lang="en-US" dirty="0" smtClean="0"/>
              <a:t> </a:t>
            </a:r>
            <a:r>
              <a:rPr lang="en-US" dirty="0" err="1" smtClean="0"/>
              <a:t>bunu</a:t>
            </a:r>
            <a:r>
              <a:rPr lang="en-US" dirty="0" smtClean="0"/>
              <a:t> </a:t>
            </a:r>
            <a:r>
              <a:rPr lang="en-US" dirty="0" err="1" smtClean="0"/>
              <a:t>tum</a:t>
            </a:r>
            <a:r>
              <a:rPr lang="en-US" dirty="0" smtClean="0"/>
              <a:t> </a:t>
            </a:r>
            <a:r>
              <a:rPr lang="en-US" dirty="0" err="1" smtClean="0"/>
              <a:t>takim</a:t>
            </a:r>
            <a:r>
              <a:rPr lang="en-US" dirty="0" smtClean="0"/>
              <a:t> </a:t>
            </a:r>
            <a:r>
              <a:rPr lang="en-US" dirty="0" err="1" smtClean="0"/>
              <a:t>uyeleriyle</a:t>
            </a:r>
            <a:r>
              <a:rPr lang="en-US" dirty="0" smtClean="0"/>
              <a:t> </a:t>
            </a:r>
            <a:r>
              <a:rPr lang="en-US" dirty="0" err="1" smtClean="0"/>
              <a:t>paylasin</a:t>
            </a:r>
            <a:r>
              <a:rPr lang="en-US" dirty="0" smtClean="0"/>
              <a:t>.</a:t>
            </a:r>
          </a:p>
          <a:p>
            <a:r>
              <a:rPr lang="en-US" dirty="0" smtClean="0"/>
              <a:t>- </a:t>
            </a:r>
            <a:r>
              <a:rPr lang="en-US" dirty="0" err="1" smtClean="0"/>
              <a:t>Sorulari</a:t>
            </a:r>
            <a:r>
              <a:rPr lang="en-US" dirty="0" smtClean="0"/>
              <a:t> </a:t>
            </a:r>
            <a:r>
              <a:rPr lang="en-US" dirty="0" err="1" smtClean="0"/>
              <a:t>anlasilir</a:t>
            </a:r>
            <a:r>
              <a:rPr lang="en-US" dirty="0" smtClean="0"/>
              <a:t> </a:t>
            </a:r>
            <a:r>
              <a:rPr lang="en-US" dirty="0" err="1" smtClean="0"/>
              <a:t>bir</a:t>
            </a:r>
            <a:r>
              <a:rPr lang="en-US" dirty="0" smtClean="0"/>
              <a:t> </a:t>
            </a:r>
            <a:r>
              <a:rPr lang="en-US" dirty="0" err="1" smtClean="0"/>
              <a:t>sekilde</a:t>
            </a:r>
            <a:r>
              <a:rPr lang="en-US" dirty="0" smtClean="0"/>
              <a:t> </a:t>
            </a:r>
            <a:r>
              <a:rPr lang="en-US" dirty="0" err="1" smtClean="0"/>
              <a:t>tane</a:t>
            </a:r>
            <a:r>
              <a:rPr lang="en-US" dirty="0" smtClean="0"/>
              <a:t> </a:t>
            </a:r>
            <a:r>
              <a:rPr lang="en-US" dirty="0" err="1" smtClean="0"/>
              <a:t>tane</a:t>
            </a:r>
            <a:r>
              <a:rPr lang="en-US" dirty="0" smtClean="0"/>
              <a:t> </a:t>
            </a:r>
            <a:r>
              <a:rPr lang="en-US" dirty="0" err="1" smtClean="0"/>
              <a:t>sorun</a:t>
            </a:r>
            <a:r>
              <a:rPr lang="en-US" dirty="0" smtClean="0"/>
              <a:t>. </a:t>
            </a:r>
            <a:r>
              <a:rPr lang="en-US" dirty="0" err="1" smtClean="0"/>
              <a:t>Gorusulen</a:t>
            </a:r>
            <a:r>
              <a:rPr lang="en-US" dirty="0" smtClean="0"/>
              <a:t> </a:t>
            </a:r>
            <a:r>
              <a:rPr lang="en-US" dirty="0" err="1" smtClean="0"/>
              <a:t>kisi</a:t>
            </a:r>
            <a:r>
              <a:rPr lang="en-US" dirty="0" smtClean="0"/>
              <a:t> </a:t>
            </a:r>
            <a:r>
              <a:rPr lang="en-US" dirty="0" err="1" smtClean="0"/>
              <a:t>soruyu</a:t>
            </a:r>
            <a:r>
              <a:rPr lang="en-US" dirty="0" smtClean="0"/>
              <a:t> </a:t>
            </a:r>
            <a:r>
              <a:rPr lang="en-US" dirty="0" err="1" smtClean="0"/>
              <a:t>anlamadigini</a:t>
            </a:r>
            <a:r>
              <a:rPr lang="en-US" dirty="0" smtClean="0"/>
              <a:t> </a:t>
            </a:r>
            <a:r>
              <a:rPr lang="en-US" dirty="0" err="1" smtClean="0"/>
              <a:t>ifade</a:t>
            </a:r>
            <a:r>
              <a:rPr lang="en-US" dirty="0" smtClean="0"/>
              <a:t> </a:t>
            </a:r>
            <a:r>
              <a:rPr lang="en-US" dirty="0" err="1" smtClean="0"/>
              <a:t>ederse</a:t>
            </a:r>
            <a:r>
              <a:rPr lang="en-US" dirty="0" smtClean="0"/>
              <a:t>, </a:t>
            </a:r>
            <a:r>
              <a:rPr lang="en-US" dirty="0" err="1" smtClean="0"/>
              <a:t>soruyu</a:t>
            </a:r>
            <a:r>
              <a:rPr lang="en-US" dirty="0" smtClean="0"/>
              <a:t> </a:t>
            </a:r>
            <a:r>
              <a:rPr lang="en-US" dirty="0" err="1" smtClean="0"/>
              <a:t>daha</a:t>
            </a:r>
            <a:r>
              <a:rPr lang="en-US" dirty="0" smtClean="0"/>
              <a:t> </a:t>
            </a:r>
            <a:r>
              <a:rPr lang="en-US" dirty="0" err="1" smtClean="0"/>
              <a:t>anlasilir</a:t>
            </a:r>
            <a:r>
              <a:rPr lang="en-US" dirty="0" smtClean="0"/>
              <a:t> </a:t>
            </a:r>
            <a:r>
              <a:rPr lang="en-US" dirty="0" err="1" smtClean="0"/>
              <a:t>bicimde</a:t>
            </a:r>
            <a:r>
              <a:rPr lang="en-US" dirty="0" smtClean="0"/>
              <a:t> </a:t>
            </a:r>
            <a:r>
              <a:rPr lang="en-US" dirty="0" err="1" smtClean="0"/>
              <a:t>yeniden</a:t>
            </a:r>
            <a:r>
              <a:rPr lang="en-US" dirty="0" smtClean="0"/>
              <a:t> </a:t>
            </a:r>
            <a:r>
              <a:rPr lang="en-US" dirty="0" err="1" smtClean="0"/>
              <a:t>sorun</a:t>
            </a:r>
            <a:r>
              <a:rPr lang="en-US" dirty="0" smtClean="0"/>
              <a:t>. </a:t>
            </a:r>
            <a:r>
              <a:rPr lang="en-US" dirty="0" err="1" smtClean="0"/>
              <a:t>Ornek</a:t>
            </a:r>
            <a:r>
              <a:rPr lang="en-US" dirty="0" smtClean="0"/>
              <a:t> </a:t>
            </a:r>
            <a:r>
              <a:rPr lang="en-US" dirty="0" err="1" smtClean="0"/>
              <a:t>vermek</a:t>
            </a:r>
            <a:r>
              <a:rPr lang="en-US" dirty="0" smtClean="0"/>
              <a:t> </a:t>
            </a:r>
            <a:r>
              <a:rPr lang="en-US" dirty="0" err="1" smtClean="0"/>
              <a:t>ya</a:t>
            </a:r>
            <a:r>
              <a:rPr lang="en-US" dirty="0" smtClean="0"/>
              <a:t> </a:t>
            </a:r>
            <a:r>
              <a:rPr lang="en-US" dirty="0" err="1" smtClean="0"/>
              <a:t>da</a:t>
            </a:r>
            <a:r>
              <a:rPr lang="en-US" dirty="0" smtClean="0"/>
              <a:t> </a:t>
            </a:r>
            <a:r>
              <a:rPr lang="en-US" dirty="0" err="1" smtClean="0"/>
              <a:t>kisa</a:t>
            </a:r>
            <a:r>
              <a:rPr lang="en-US" dirty="0" smtClean="0"/>
              <a:t> </a:t>
            </a:r>
            <a:r>
              <a:rPr lang="en-US" dirty="0" err="1" smtClean="0"/>
              <a:t>aciklamalar</a:t>
            </a:r>
            <a:r>
              <a:rPr lang="en-US" dirty="0" smtClean="0"/>
              <a:t> </a:t>
            </a:r>
            <a:r>
              <a:rPr lang="en-US" dirty="0" err="1" smtClean="0"/>
              <a:t>yapmak</a:t>
            </a:r>
            <a:r>
              <a:rPr lang="en-US" dirty="0" smtClean="0"/>
              <a:t> </a:t>
            </a:r>
            <a:r>
              <a:rPr lang="en-US" dirty="0" err="1" smtClean="0"/>
              <a:t>isinizi</a:t>
            </a:r>
            <a:r>
              <a:rPr lang="en-US" dirty="0" smtClean="0"/>
              <a:t> </a:t>
            </a:r>
            <a:r>
              <a:rPr lang="en-US" dirty="0" err="1" smtClean="0"/>
              <a:t>kolaylastirabilir</a:t>
            </a:r>
            <a:r>
              <a:rPr lang="en-US" dirty="0" smtClean="0"/>
              <a:t>. </a:t>
            </a:r>
          </a:p>
          <a:p>
            <a:r>
              <a:rPr lang="en-US" dirty="0" smtClean="0"/>
              <a:t>-Eger </a:t>
            </a:r>
            <a:r>
              <a:rPr lang="en-US" dirty="0" err="1" smtClean="0"/>
              <a:t>gorusmecinin</a:t>
            </a:r>
            <a:r>
              <a:rPr lang="en-US" dirty="0" smtClean="0"/>
              <a:t> </a:t>
            </a:r>
            <a:r>
              <a:rPr lang="en-US" dirty="0" err="1" smtClean="0"/>
              <a:t>soruya</a:t>
            </a:r>
            <a:r>
              <a:rPr lang="en-US" dirty="0" smtClean="0"/>
              <a:t> </a:t>
            </a:r>
            <a:r>
              <a:rPr lang="en-US" dirty="0" err="1" smtClean="0"/>
              <a:t>verdigi</a:t>
            </a:r>
            <a:r>
              <a:rPr lang="en-US" dirty="0" smtClean="0"/>
              <a:t> </a:t>
            </a:r>
            <a:r>
              <a:rPr lang="en-US" dirty="0" err="1" smtClean="0"/>
              <a:t>cevabi</a:t>
            </a:r>
            <a:r>
              <a:rPr lang="en-US" dirty="0" smtClean="0"/>
              <a:t> </a:t>
            </a:r>
            <a:r>
              <a:rPr lang="en-US" dirty="0" err="1" smtClean="0"/>
              <a:t>karisik</a:t>
            </a:r>
            <a:r>
              <a:rPr lang="en-US" dirty="0" smtClean="0"/>
              <a:t> </a:t>
            </a:r>
            <a:r>
              <a:rPr lang="en-US" dirty="0" err="1" smtClean="0"/>
              <a:t>ve</a:t>
            </a:r>
            <a:r>
              <a:rPr lang="en-US" dirty="0" smtClean="0"/>
              <a:t> </a:t>
            </a:r>
            <a:r>
              <a:rPr lang="en-US" dirty="0" err="1" smtClean="0"/>
              <a:t>anlasilmaz</a:t>
            </a:r>
            <a:r>
              <a:rPr lang="en-US" dirty="0" smtClean="0"/>
              <a:t> </a:t>
            </a:r>
            <a:r>
              <a:rPr lang="en-US" dirty="0" err="1" smtClean="0"/>
              <a:t>olarak</a:t>
            </a:r>
            <a:r>
              <a:rPr lang="en-US" dirty="0" smtClean="0"/>
              <a:t> </a:t>
            </a:r>
            <a:r>
              <a:rPr lang="en-US" dirty="0" err="1" smtClean="0"/>
              <a:t>degerlendirirseniz</a:t>
            </a:r>
            <a:r>
              <a:rPr lang="en-US" dirty="0" smtClean="0"/>
              <a:t>, </a:t>
            </a:r>
            <a:r>
              <a:rPr lang="en-US" dirty="0" err="1" smtClean="0"/>
              <a:t>kendi</a:t>
            </a:r>
            <a:r>
              <a:rPr lang="en-US" dirty="0" smtClean="0"/>
              <a:t> </a:t>
            </a:r>
            <a:r>
              <a:rPr lang="en-US" dirty="0" err="1" smtClean="0"/>
              <a:t>cumlelerinizle</a:t>
            </a:r>
            <a:r>
              <a:rPr lang="en-US" dirty="0" smtClean="0"/>
              <a:t> </a:t>
            </a:r>
            <a:r>
              <a:rPr lang="en-US" dirty="0" err="1" smtClean="0"/>
              <a:t>tekrarlayarak</a:t>
            </a:r>
            <a:r>
              <a:rPr lang="en-US" dirty="0" smtClean="0"/>
              <a:t>, </a:t>
            </a:r>
            <a:r>
              <a:rPr lang="en-US" dirty="0" err="1" smtClean="0"/>
              <a:t>dogru</a:t>
            </a:r>
            <a:r>
              <a:rPr lang="en-US" dirty="0" smtClean="0"/>
              <a:t> </a:t>
            </a:r>
            <a:r>
              <a:rPr lang="en-US" dirty="0" err="1" smtClean="0"/>
              <a:t>anlayip</a:t>
            </a:r>
            <a:r>
              <a:rPr lang="en-US" dirty="0" smtClean="0"/>
              <a:t> </a:t>
            </a:r>
            <a:r>
              <a:rPr lang="en-US" dirty="0" err="1" smtClean="0"/>
              <a:t>anlamadiginizi</a:t>
            </a:r>
            <a:r>
              <a:rPr lang="en-US" dirty="0" smtClean="0"/>
              <a:t> </a:t>
            </a:r>
            <a:r>
              <a:rPr lang="en-US" dirty="0" err="1" smtClean="0"/>
              <a:t>teyyit</a:t>
            </a:r>
            <a:r>
              <a:rPr lang="en-US" dirty="0" smtClean="0"/>
              <a:t> </a:t>
            </a:r>
            <a:r>
              <a:rPr lang="en-US" dirty="0" err="1" smtClean="0"/>
              <a:t>edin</a:t>
            </a:r>
            <a:r>
              <a:rPr lang="en-US" dirty="0" smtClean="0"/>
              <a:t>.</a:t>
            </a:r>
          </a:p>
          <a:p>
            <a:endParaRPr lang="en-US" dirty="0"/>
          </a:p>
        </p:txBody>
      </p:sp>
    </p:spTree>
    <p:extLst>
      <p:ext uri="{BB962C8B-B14F-4D97-AF65-F5344CB8AC3E}">
        <p14:creationId xmlns:p14="http://schemas.microsoft.com/office/powerpoint/2010/main" val="774892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Görüşme Sürecinde</a:t>
            </a:r>
            <a:endParaRPr lang="en-US" dirty="0"/>
          </a:p>
        </p:txBody>
      </p:sp>
      <p:sp>
        <p:nvSpPr>
          <p:cNvPr id="3" name="Content Placeholder 2"/>
          <p:cNvSpPr>
            <a:spLocks noGrp="1"/>
          </p:cNvSpPr>
          <p:nvPr>
            <p:ph idx="1"/>
          </p:nvPr>
        </p:nvSpPr>
        <p:spPr/>
        <p:txBody>
          <a:bodyPr>
            <a:normAutofit/>
          </a:bodyPr>
          <a:lstStyle/>
          <a:p>
            <a:r>
              <a:rPr lang="en-US" dirty="0" smtClean="0"/>
              <a:t>-</a:t>
            </a:r>
            <a:r>
              <a:rPr lang="en-US" dirty="0" err="1" smtClean="0"/>
              <a:t>Vucut</a:t>
            </a:r>
            <a:r>
              <a:rPr lang="en-US" dirty="0" smtClean="0"/>
              <a:t> </a:t>
            </a:r>
            <a:r>
              <a:rPr lang="en-US" dirty="0" err="1" smtClean="0"/>
              <a:t>dilinizin</a:t>
            </a:r>
            <a:r>
              <a:rPr lang="en-US" dirty="0" smtClean="0"/>
              <a:t> ne </a:t>
            </a:r>
            <a:r>
              <a:rPr lang="en-US" dirty="0" err="1" smtClean="0"/>
              <a:t>soyledigine</a:t>
            </a:r>
            <a:r>
              <a:rPr lang="en-US" dirty="0" smtClean="0"/>
              <a:t> </a:t>
            </a:r>
            <a:r>
              <a:rPr lang="en-US" dirty="0" err="1" smtClean="0"/>
              <a:t>dikkat</a:t>
            </a:r>
            <a:r>
              <a:rPr lang="en-US" dirty="0" smtClean="0"/>
              <a:t> </a:t>
            </a:r>
            <a:r>
              <a:rPr lang="en-US" dirty="0" err="1" smtClean="0"/>
              <a:t>edin</a:t>
            </a:r>
            <a:r>
              <a:rPr lang="en-US" dirty="0" smtClean="0"/>
              <a:t>. </a:t>
            </a:r>
            <a:r>
              <a:rPr lang="en-US" dirty="0" err="1" smtClean="0"/>
              <a:t>Sikilmislik</a:t>
            </a:r>
            <a:r>
              <a:rPr lang="en-US" dirty="0" smtClean="0"/>
              <a:t>, </a:t>
            </a:r>
            <a:r>
              <a:rPr lang="en-US" dirty="0" err="1" smtClean="0"/>
              <a:t>yorgunluk</a:t>
            </a:r>
            <a:r>
              <a:rPr lang="en-US" dirty="0" smtClean="0"/>
              <a:t>, </a:t>
            </a:r>
            <a:r>
              <a:rPr lang="en-US" dirty="0" err="1" smtClean="0"/>
              <a:t>onaylamama</a:t>
            </a:r>
            <a:r>
              <a:rPr lang="en-US" dirty="0" smtClean="0"/>
              <a:t> </a:t>
            </a:r>
            <a:r>
              <a:rPr lang="en-US" dirty="0" err="1" smtClean="0"/>
              <a:t>gibi</a:t>
            </a:r>
            <a:r>
              <a:rPr lang="en-US" dirty="0" smtClean="0"/>
              <a:t> </a:t>
            </a:r>
            <a:r>
              <a:rPr lang="en-US" dirty="0" err="1" smtClean="0"/>
              <a:t>gorusmecinin</a:t>
            </a:r>
            <a:r>
              <a:rPr lang="en-US" dirty="0" smtClean="0"/>
              <a:t> </a:t>
            </a:r>
            <a:r>
              <a:rPr lang="en-US" dirty="0" err="1" smtClean="0"/>
              <a:t>sizinle</a:t>
            </a:r>
            <a:r>
              <a:rPr lang="en-US" dirty="0" smtClean="0"/>
              <a:t> </a:t>
            </a:r>
            <a:r>
              <a:rPr lang="en-US" dirty="0" err="1" smtClean="0"/>
              <a:t>kurdugu</a:t>
            </a:r>
            <a:r>
              <a:rPr lang="en-US" dirty="0" smtClean="0"/>
              <a:t> </a:t>
            </a:r>
            <a:r>
              <a:rPr lang="en-US" dirty="0" err="1" smtClean="0"/>
              <a:t>guven</a:t>
            </a:r>
            <a:r>
              <a:rPr lang="en-US" dirty="0" smtClean="0"/>
              <a:t> </a:t>
            </a:r>
            <a:r>
              <a:rPr lang="en-US" dirty="0" err="1" smtClean="0"/>
              <a:t>bagini</a:t>
            </a:r>
            <a:r>
              <a:rPr lang="en-US" dirty="0" smtClean="0"/>
              <a:t> </a:t>
            </a:r>
            <a:r>
              <a:rPr lang="en-US" dirty="0" err="1" smtClean="0"/>
              <a:t>koparabilecek</a:t>
            </a:r>
            <a:r>
              <a:rPr lang="en-US" dirty="0" smtClean="0"/>
              <a:t> </a:t>
            </a:r>
            <a:r>
              <a:rPr lang="en-US" dirty="0" err="1" smtClean="0"/>
              <a:t>mimik</a:t>
            </a:r>
            <a:r>
              <a:rPr lang="en-US" dirty="0" smtClean="0"/>
              <a:t> </a:t>
            </a:r>
            <a:r>
              <a:rPr lang="en-US" dirty="0" err="1" smtClean="0"/>
              <a:t>ve</a:t>
            </a:r>
            <a:r>
              <a:rPr lang="en-US" dirty="0" smtClean="0"/>
              <a:t> </a:t>
            </a:r>
            <a:r>
              <a:rPr lang="en-US" dirty="0" err="1" smtClean="0"/>
              <a:t>hareketlerden</a:t>
            </a:r>
            <a:r>
              <a:rPr lang="en-US" dirty="0" smtClean="0"/>
              <a:t> </a:t>
            </a:r>
            <a:r>
              <a:rPr lang="en-US" dirty="0" err="1" smtClean="0"/>
              <a:t>kacinin</a:t>
            </a:r>
            <a:r>
              <a:rPr lang="en-US" dirty="0" smtClean="0"/>
              <a:t>. </a:t>
            </a:r>
          </a:p>
          <a:p>
            <a:r>
              <a:rPr lang="en-US" dirty="0" smtClean="0"/>
              <a:t>-</a:t>
            </a:r>
            <a:r>
              <a:rPr lang="en-US" dirty="0" err="1" smtClean="0"/>
              <a:t>Gorusmeyi</a:t>
            </a:r>
            <a:r>
              <a:rPr lang="en-US" dirty="0" smtClean="0"/>
              <a:t> </a:t>
            </a:r>
            <a:r>
              <a:rPr lang="en-US" dirty="0" err="1" smtClean="0"/>
              <a:t>mumkun</a:t>
            </a:r>
            <a:r>
              <a:rPr lang="en-US" dirty="0" smtClean="0"/>
              <a:t> </a:t>
            </a:r>
            <a:r>
              <a:rPr lang="en-US" dirty="0" err="1" smtClean="0"/>
              <a:t>oldugunca</a:t>
            </a:r>
            <a:r>
              <a:rPr lang="en-US" dirty="0" smtClean="0"/>
              <a:t> </a:t>
            </a:r>
            <a:r>
              <a:rPr lang="en-US" dirty="0" err="1" smtClean="0"/>
              <a:t>bir</a:t>
            </a:r>
            <a:r>
              <a:rPr lang="en-US" dirty="0" smtClean="0"/>
              <a:t> </a:t>
            </a:r>
            <a:r>
              <a:rPr lang="en-US" dirty="0" err="1" smtClean="0"/>
              <a:t>sohbet</a:t>
            </a:r>
            <a:r>
              <a:rPr lang="en-US" dirty="0" smtClean="0"/>
              <a:t> </a:t>
            </a:r>
            <a:r>
              <a:rPr lang="en-US" dirty="0" err="1" smtClean="0"/>
              <a:t>havasinda</a:t>
            </a:r>
            <a:r>
              <a:rPr lang="en-US" dirty="0" smtClean="0"/>
              <a:t> </a:t>
            </a:r>
            <a:r>
              <a:rPr lang="en-US" dirty="0" err="1" smtClean="0"/>
              <a:t>gecirmek</a:t>
            </a:r>
            <a:r>
              <a:rPr lang="en-US" dirty="0" smtClean="0"/>
              <a:t> </a:t>
            </a:r>
            <a:r>
              <a:rPr lang="en-US" dirty="0" err="1" smtClean="0"/>
              <a:t>amaciyla</a:t>
            </a:r>
            <a:r>
              <a:rPr lang="en-US" dirty="0" smtClean="0"/>
              <a:t>, </a:t>
            </a:r>
            <a:r>
              <a:rPr lang="en-US" dirty="0" err="1" smtClean="0"/>
              <a:t>sorularinizi</a:t>
            </a:r>
            <a:r>
              <a:rPr lang="en-US" dirty="0" smtClean="0"/>
              <a:t> </a:t>
            </a:r>
            <a:r>
              <a:rPr lang="en-US" dirty="0" err="1" smtClean="0"/>
              <a:t>konusmanin</a:t>
            </a:r>
            <a:r>
              <a:rPr lang="en-US" dirty="0" smtClean="0"/>
              <a:t> </a:t>
            </a:r>
            <a:r>
              <a:rPr lang="en-US" dirty="0" err="1" smtClean="0"/>
              <a:t>dogal</a:t>
            </a:r>
            <a:r>
              <a:rPr lang="en-US" dirty="0" smtClean="0"/>
              <a:t> </a:t>
            </a:r>
            <a:r>
              <a:rPr lang="en-US" dirty="0" err="1" smtClean="0"/>
              <a:t>akisinda</a:t>
            </a:r>
            <a:r>
              <a:rPr lang="en-US" dirty="0" smtClean="0"/>
              <a:t> </a:t>
            </a:r>
            <a:r>
              <a:rPr lang="en-US" dirty="0" err="1" smtClean="0"/>
              <a:t>sormaya</a:t>
            </a:r>
            <a:r>
              <a:rPr lang="en-US" dirty="0" smtClean="0"/>
              <a:t> </a:t>
            </a:r>
            <a:r>
              <a:rPr lang="en-US" dirty="0" err="1" smtClean="0"/>
              <a:t>gayret</a:t>
            </a:r>
            <a:r>
              <a:rPr lang="en-US" dirty="0" smtClean="0"/>
              <a:t> </a:t>
            </a:r>
            <a:r>
              <a:rPr lang="en-US" dirty="0" err="1" smtClean="0"/>
              <a:t>edin</a:t>
            </a:r>
            <a:r>
              <a:rPr lang="en-US" dirty="0" smtClean="0"/>
              <a:t>. </a:t>
            </a:r>
          </a:p>
          <a:p>
            <a:r>
              <a:rPr lang="en-US" dirty="0" smtClean="0"/>
              <a:t>- </a:t>
            </a:r>
            <a:r>
              <a:rPr lang="en-US" dirty="0" err="1" smtClean="0"/>
              <a:t>Gorusulen</a:t>
            </a:r>
            <a:r>
              <a:rPr lang="en-US" dirty="0" smtClean="0"/>
              <a:t> </a:t>
            </a:r>
            <a:r>
              <a:rPr lang="en-US" dirty="0" err="1" smtClean="0"/>
              <a:t>kisiyi</a:t>
            </a:r>
            <a:r>
              <a:rPr lang="en-US" dirty="0" smtClean="0"/>
              <a:t> </a:t>
            </a:r>
            <a:r>
              <a:rPr lang="en-US" dirty="0" err="1" smtClean="0"/>
              <a:t>cevaplar</a:t>
            </a:r>
            <a:r>
              <a:rPr lang="en-US" dirty="0" smtClean="0"/>
              <a:t> </a:t>
            </a:r>
            <a:r>
              <a:rPr lang="en-US" dirty="0" err="1" smtClean="0"/>
              <a:t>konusunda</a:t>
            </a:r>
            <a:r>
              <a:rPr lang="en-US" dirty="0" smtClean="0"/>
              <a:t> </a:t>
            </a:r>
            <a:r>
              <a:rPr lang="en-US" dirty="0" err="1" smtClean="0"/>
              <a:t>tesvik</a:t>
            </a:r>
            <a:r>
              <a:rPr lang="en-US" dirty="0" smtClean="0"/>
              <a:t> </a:t>
            </a:r>
            <a:r>
              <a:rPr lang="en-US" dirty="0" err="1" smtClean="0"/>
              <a:t>edici</a:t>
            </a:r>
            <a:r>
              <a:rPr lang="en-US" dirty="0" smtClean="0"/>
              <a:t> </a:t>
            </a:r>
            <a:r>
              <a:rPr lang="en-US" dirty="0" err="1" smtClean="0"/>
              <a:t>bir</a:t>
            </a:r>
            <a:r>
              <a:rPr lang="en-US" dirty="0" smtClean="0"/>
              <a:t> </a:t>
            </a:r>
            <a:r>
              <a:rPr lang="en-US" dirty="0" err="1" smtClean="0"/>
              <a:t>tutum</a:t>
            </a:r>
            <a:r>
              <a:rPr lang="en-US" dirty="0" smtClean="0"/>
              <a:t> </a:t>
            </a:r>
            <a:r>
              <a:rPr lang="en-US" dirty="0" err="1" smtClean="0"/>
              <a:t>sergilemeye</a:t>
            </a:r>
            <a:r>
              <a:rPr lang="en-US" dirty="0" smtClean="0"/>
              <a:t> </a:t>
            </a:r>
            <a:r>
              <a:rPr lang="en-US" dirty="0" err="1" smtClean="0"/>
              <a:t>dikkat</a:t>
            </a:r>
            <a:r>
              <a:rPr lang="en-US" dirty="0" smtClean="0"/>
              <a:t> </a:t>
            </a:r>
            <a:r>
              <a:rPr lang="en-US" dirty="0" err="1" smtClean="0"/>
              <a:t>edin</a:t>
            </a:r>
            <a:r>
              <a:rPr lang="en-US" dirty="0" smtClean="0"/>
              <a:t>, </a:t>
            </a:r>
            <a:r>
              <a:rPr lang="en-US" dirty="0" err="1" smtClean="0"/>
              <a:t>zaman</a:t>
            </a:r>
            <a:r>
              <a:rPr lang="en-US" dirty="0" smtClean="0"/>
              <a:t> </a:t>
            </a:r>
            <a:r>
              <a:rPr lang="en-US" dirty="0" err="1" smtClean="0"/>
              <a:t>zaman</a:t>
            </a:r>
            <a:r>
              <a:rPr lang="en-US" dirty="0" smtClean="0"/>
              <a:t> </a:t>
            </a:r>
            <a:r>
              <a:rPr lang="en-US" dirty="0" err="1" smtClean="0"/>
              <a:t>geri</a:t>
            </a:r>
            <a:r>
              <a:rPr lang="en-US" dirty="0" smtClean="0"/>
              <a:t> </a:t>
            </a:r>
            <a:r>
              <a:rPr lang="en-US" dirty="0" err="1" smtClean="0"/>
              <a:t>bildirimlerde</a:t>
            </a:r>
            <a:r>
              <a:rPr lang="en-US" dirty="0" smtClean="0"/>
              <a:t> </a:t>
            </a:r>
            <a:r>
              <a:rPr lang="en-US" dirty="0" err="1" smtClean="0"/>
              <a:t>bulunun</a:t>
            </a:r>
            <a:r>
              <a:rPr lang="en-US" dirty="0" smtClean="0"/>
              <a:t>. </a:t>
            </a:r>
          </a:p>
          <a:p>
            <a:endParaRPr lang="en-US" dirty="0"/>
          </a:p>
        </p:txBody>
      </p:sp>
    </p:spTree>
    <p:extLst>
      <p:ext uri="{BB962C8B-B14F-4D97-AF65-F5344CB8AC3E}">
        <p14:creationId xmlns:p14="http://schemas.microsoft.com/office/powerpoint/2010/main" val="20027657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Görüşme Sürecinde</a:t>
            </a:r>
            <a:endParaRPr lang="en-US" dirty="0"/>
          </a:p>
        </p:txBody>
      </p:sp>
      <p:sp>
        <p:nvSpPr>
          <p:cNvPr id="3" name="Content Placeholder 2"/>
          <p:cNvSpPr>
            <a:spLocks noGrp="1"/>
          </p:cNvSpPr>
          <p:nvPr>
            <p:ph idx="1"/>
          </p:nvPr>
        </p:nvSpPr>
        <p:spPr/>
        <p:txBody>
          <a:bodyPr>
            <a:normAutofit/>
          </a:bodyPr>
          <a:lstStyle/>
          <a:p>
            <a:r>
              <a:rPr lang="en-US" dirty="0" smtClean="0"/>
              <a:t>-</a:t>
            </a:r>
            <a:r>
              <a:rPr lang="en-US" dirty="0" err="1" smtClean="0"/>
              <a:t>Genel</a:t>
            </a:r>
            <a:r>
              <a:rPr lang="en-US" dirty="0" smtClean="0"/>
              <a:t> </a:t>
            </a:r>
            <a:r>
              <a:rPr lang="en-US" dirty="0" err="1" smtClean="0"/>
              <a:t>olarak</a:t>
            </a:r>
            <a:r>
              <a:rPr lang="en-US" dirty="0" smtClean="0"/>
              <a:t> </a:t>
            </a:r>
            <a:r>
              <a:rPr lang="en-US" dirty="0" err="1" smtClean="0"/>
              <a:t>arastirma</a:t>
            </a:r>
            <a:r>
              <a:rPr lang="en-US" dirty="0" smtClean="0"/>
              <a:t> </a:t>
            </a:r>
            <a:r>
              <a:rPr lang="en-US" dirty="0" err="1" smtClean="0"/>
              <a:t>konusu</a:t>
            </a:r>
            <a:r>
              <a:rPr lang="en-US" dirty="0" smtClean="0"/>
              <a:t> ( </a:t>
            </a:r>
            <a:r>
              <a:rPr lang="en-US" dirty="0" err="1" smtClean="0"/>
              <a:t>ya</a:t>
            </a:r>
            <a:r>
              <a:rPr lang="en-US" dirty="0" smtClean="0"/>
              <a:t> </a:t>
            </a:r>
            <a:r>
              <a:rPr lang="en-US" dirty="0" err="1" smtClean="0"/>
              <a:t>da</a:t>
            </a:r>
            <a:r>
              <a:rPr lang="en-US" dirty="0" smtClean="0"/>
              <a:t> </a:t>
            </a:r>
            <a:r>
              <a:rPr lang="en-US" dirty="0" err="1" smtClean="0"/>
              <a:t>spesifik</a:t>
            </a:r>
            <a:r>
              <a:rPr lang="en-US" dirty="0" smtClean="0"/>
              <a:t> </a:t>
            </a:r>
            <a:r>
              <a:rPr lang="en-US" dirty="0" err="1" smtClean="0"/>
              <a:t>sorular</a:t>
            </a:r>
            <a:r>
              <a:rPr lang="en-US" dirty="0" smtClean="0"/>
              <a:t>) </a:t>
            </a:r>
            <a:r>
              <a:rPr lang="en-US" dirty="0" err="1" smtClean="0"/>
              <a:t>hakkindaki</a:t>
            </a:r>
            <a:r>
              <a:rPr lang="en-US" dirty="0" smtClean="0"/>
              <a:t> </a:t>
            </a:r>
            <a:r>
              <a:rPr lang="en-US" dirty="0" err="1" smtClean="0"/>
              <a:t>fikir</a:t>
            </a:r>
            <a:r>
              <a:rPr lang="en-US" dirty="0" smtClean="0"/>
              <a:t> </a:t>
            </a:r>
            <a:r>
              <a:rPr lang="en-US" dirty="0" err="1" smtClean="0"/>
              <a:t>ve</a:t>
            </a:r>
            <a:r>
              <a:rPr lang="en-US" dirty="0" smtClean="0"/>
              <a:t> </a:t>
            </a:r>
            <a:r>
              <a:rPr lang="en-US" dirty="0" err="1" smtClean="0"/>
              <a:t>dusuncelerinizi</a:t>
            </a:r>
            <a:r>
              <a:rPr lang="en-US" dirty="0" smtClean="0"/>
              <a:t> </a:t>
            </a:r>
            <a:r>
              <a:rPr lang="en-US" dirty="0" err="1" smtClean="0"/>
              <a:t>belirtmeyin</a:t>
            </a:r>
            <a:r>
              <a:rPr lang="en-US" dirty="0" smtClean="0"/>
              <a:t>, </a:t>
            </a:r>
            <a:r>
              <a:rPr lang="en-US" dirty="0" err="1" smtClean="0"/>
              <a:t>onermelerden</a:t>
            </a:r>
            <a:r>
              <a:rPr lang="en-US" dirty="0" smtClean="0"/>
              <a:t> </a:t>
            </a:r>
            <a:r>
              <a:rPr lang="en-US" dirty="0" err="1" smtClean="0"/>
              <a:t>ve</a:t>
            </a:r>
            <a:r>
              <a:rPr lang="en-US" dirty="0" smtClean="0"/>
              <a:t> </a:t>
            </a:r>
            <a:r>
              <a:rPr lang="en-US" dirty="0" err="1" smtClean="0"/>
              <a:t>yonlendirmelerden</a:t>
            </a:r>
            <a:r>
              <a:rPr lang="en-US" dirty="0" smtClean="0"/>
              <a:t> </a:t>
            </a:r>
            <a:r>
              <a:rPr lang="en-US" dirty="0" err="1" smtClean="0"/>
              <a:t>kacinin</a:t>
            </a:r>
            <a:r>
              <a:rPr lang="en-US" dirty="0" smtClean="0"/>
              <a:t>. </a:t>
            </a:r>
            <a:r>
              <a:rPr lang="en-US" dirty="0" err="1" smtClean="0"/>
              <a:t>Gorusulen</a:t>
            </a:r>
            <a:r>
              <a:rPr lang="en-US" dirty="0" smtClean="0"/>
              <a:t> </a:t>
            </a:r>
            <a:r>
              <a:rPr lang="en-US" dirty="0" err="1" smtClean="0"/>
              <a:t>kisi</a:t>
            </a:r>
            <a:r>
              <a:rPr lang="en-US" dirty="0" smtClean="0"/>
              <a:t> </a:t>
            </a:r>
            <a:r>
              <a:rPr lang="en-US" dirty="0" err="1" smtClean="0"/>
              <a:t>sizi</a:t>
            </a:r>
            <a:r>
              <a:rPr lang="en-US" dirty="0" smtClean="0"/>
              <a:t> </a:t>
            </a:r>
            <a:r>
              <a:rPr lang="en-US" dirty="0" err="1" smtClean="0"/>
              <a:t>memnun</a:t>
            </a:r>
            <a:r>
              <a:rPr lang="en-US" dirty="0" smtClean="0"/>
              <a:t> </a:t>
            </a:r>
            <a:r>
              <a:rPr lang="en-US" dirty="0" err="1" smtClean="0"/>
              <a:t>etmek</a:t>
            </a:r>
            <a:r>
              <a:rPr lang="en-US" dirty="0" smtClean="0"/>
              <a:t> </a:t>
            </a:r>
            <a:r>
              <a:rPr lang="en-US" dirty="0" err="1" smtClean="0"/>
              <a:t>ya</a:t>
            </a:r>
            <a:r>
              <a:rPr lang="en-US" dirty="0" smtClean="0"/>
              <a:t> </a:t>
            </a:r>
            <a:r>
              <a:rPr lang="en-US" dirty="0" err="1" smtClean="0"/>
              <a:t>da</a:t>
            </a:r>
            <a:r>
              <a:rPr lang="en-US" dirty="0" smtClean="0"/>
              <a:t> </a:t>
            </a:r>
            <a:r>
              <a:rPr lang="en-US" dirty="0" err="1" smtClean="0"/>
              <a:t>kabul</a:t>
            </a:r>
            <a:r>
              <a:rPr lang="en-US" dirty="0" smtClean="0"/>
              <a:t> </a:t>
            </a:r>
            <a:r>
              <a:rPr lang="en-US" dirty="0" err="1" smtClean="0"/>
              <a:t>gormek</a:t>
            </a:r>
            <a:r>
              <a:rPr lang="en-US" dirty="0" smtClean="0"/>
              <a:t> </a:t>
            </a:r>
            <a:r>
              <a:rPr lang="en-US" dirty="0" err="1" smtClean="0"/>
              <a:t>amaciyla</a:t>
            </a:r>
            <a:r>
              <a:rPr lang="en-US" dirty="0" smtClean="0"/>
              <a:t> </a:t>
            </a:r>
            <a:r>
              <a:rPr lang="en-US" dirty="0" err="1" smtClean="0"/>
              <a:t>sizin</a:t>
            </a:r>
            <a:r>
              <a:rPr lang="en-US" dirty="0" smtClean="0"/>
              <a:t> </a:t>
            </a:r>
            <a:r>
              <a:rPr lang="en-US" dirty="0" err="1" smtClean="0"/>
              <a:t>beklediginizi</a:t>
            </a:r>
            <a:r>
              <a:rPr lang="en-US" dirty="0" smtClean="0"/>
              <a:t> </a:t>
            </a:r>
            <a:r>
              <a:rPr lang="en-US" dirty="0" err="1" smtClean="0"/>
              <a:t>dusundugu</a:t>
            </a:r>
            <a:r>
              <a:rPr lang="en-US" dirty="0" smtClean="0"/>
              <a:t> </a:t>
            </a:r>
            <a:r>
              <a:rPr lang="en-US" dirty="0" err="1" smtClean="0"/>
              <a:t>bicimde</a:t>
            </a:r>
            <a:r>
              <a:rPr lang="en-US" dirty="0" smtClean="0"/>
              <a:t> </a:t>
            </a:r>
            <a:r>
              <a:rPr lang="en-US" dirty="0" err="1" smtClean="0"/>
              <a:t>cevaplarini</a:t>
            </a:r>
            <a:r>
              <a:rPr lang="en-US" dirty="0" smtClean="0"/>
              <a:t> </a:t>
            </a:r>
            <a:r>
              <a:rPr lang="en-US" dirty="0" err="1" smtClean="0"/>
              <a:t>yeniden</a:t>
            </a:r>
            <a:r>
              <a:rPr lang="en-US" dirty="0" smtClean="0"/>
              <a:t> </a:t>
            </a:r>
            <a:r>
              <a:rPr lang="en-US" dirty="0" err="1" smtClean="0"/>
              <a:t>sekillendirebilir</a:t>
            </a:r>
            <a:r>
              <a:rPr lang="en-US" dirty="0" smtClean="0"/>
              <a:t>. </a:t>
            </a:r>
            <a:r>
              <a:rPr lang="en-US" dirty="0" err="1" smtClean="0"/>
              <a:t>Gorusulen</a:t>
            </a:r>
            <a:r>
              <a:rPr lang="en-US" dirty="0" smtClean="0"/>
              <a:t> </a:t>
            </a:r>
            <a:r>
              <a:rPr lang="en-US" dirty="0" err="1" smtClean="0"/>
              <a:t>kisi</a:t>
            </a:r>
            <a:r>
              <a:rPr lang="en-US" dirty="0" smtClean="0"/>
              <a:t> “</a:t>
            </a:r>
            <a:r>
              <a:rPr lang="en-US" dirty="0" err="1" smtClean="0"/>
              <a:t>Siz</a:t>
            </a:r>
            <a:r>
              <a:rPr lang="en-US" dirty="0" smtClean="0"/>
              <a:t> ne </a:t>
            </a:r>
            <a:r>
              <a:rPr lang="en-US" dirty="0" err="1" smtClean="0"/>
              <a:t>dusunuyorsunuz</a:t>
            </a:r>
            <a:r>
              <a:rPr lang="en-US" dirty="0" smtClean="0"/>
              <a:t>?” </a:t>
            </a:r>
            <a:r>
              <a:rPr lang="en-US" dirty="0" err="1" smtClean="0"/>
              <a:t>gibi</a:t>
            </a:r>
            <a:r>
              <a:rPr lang="en-US" dirty="0" smtClean="0"/>
              <a:t> </a:t>
            </a:r>
            <a:r>
              <a:rPr lang="en-US" dirty="0" err="1" smtClean="0"/>
              <a:t>bir</a:t>
            </a:r>
            <a:r>
              <a:rPr lang="en-US" dirty="0" smtClean="0"/>
              <a:t> </a:t>
            </a:r>
            <a:r>
              <a:rPr lang="en-US" dirty="0" err="1" smtClean="0"/>
              <a:t>soru</a:t>
            </a:r>
            <a:r>
              <a:rPr lang="en-US" dirty="0" smtClean="0"/>
              <a:t> </a:t>
            </a:r>
            <a:r>
              <a:rPr lang="en-US" dirty="0" err="1" smtClean="0"/>
              <a:t>sordugunda</a:t>
            </a:r>
            <a:r>
              <a:rPr lang="en-US" dirty="0" smtClean="0"/>
              <a:t> </a:t>
            </a:r>
            <a:r>
              <a:rPr lang="en-US" dirty="0" err="1" smtClean="0"/>
              <a:t>soruyu</a:t>
            </a:r>
            <a:r>
              <a:rPr lang="en-US" dirty="0" smtClean="0"/>
              <a:t> </a:t>
            </a:r>
            <a:r>
              <a:rPr lang="en-US" dirty="0" err="1" smtClean="0"/>
              <a:t>bir</a:t>
            </a:r>
            <a:r>
              <a:rPr lang="en-US" dirty="0" smtClean="0"/>
              <a:t> </a:t>
            </a:r>
            <a:r>
              <a:rPr lang="en-US" dirty="0" err="1" smtClean="0"/>
              <a:t>kenara</a:t>
            </a:r>
            <a:r>
              <a:rPr lang="en-US" dirty="0" smtClean="0"/>
              <a:t> </a:t>
            </a:r>
            <a:r>
              <a:rPr lang="en-US" dirty="0" err="1" smtClean="0"/>
              <a:t>yazin</a:t>
            </a:r>
            <a:r>
              <a:rPr lang="en-US" dirty="0" smtClean="0"/>
              <a:t>, </a:t>
            </a:r>
            <a:r>
              <a:rPr lang="en-US" dirty="0" err="1" smtClean="0"/>
              <a:t>gorusmeden</a:t>
            </a:r>
            <a:r>
              <a:rPr lang="en-US" dirty="0" smtClean="0"/>
              <a:t> </a:t>
            </a:r>
            <a:r>
              <a:rPr lang="en-US" dirty="0" err="1" smtClean="0"/>
              <a:t>sonra</a:t>
            </a:r>
            <a:r>
              <a:rPr lang="en-US" dirty="0" smtClean="0"/>
              <a:t> </a:t>
            </a:r>
            <a:r>
              <a:rPr lang="en-US" dirty="0" err="1" smtClean="0"/>
              <a:t>cevaplandiracaginizi</a:t>
            </a:r>
            <a:r>
              <a:rPr lang="en-US" dirty="0" smtClean="0"/>
              <a:t> </a:t>
            </a:r>
            <a:r>
              <a:rPr lang="en-US" dirty="0" err="1" smtClean="0"/>
              <a:t>soyleyin</a:t>
            </a:r>
            <a:r>
              <a:rPr lang="en-US" dirty="0" smtClean="0"/>
              <a:t>.</a:t>
            </a:r>
          </a:p>
          <a:p>
            <a:r>
              <a:rPr lang="en-US" dirty="0" smtClean="0"/>
              <a:t>-</a:t>
            </a:r>
            <a:r>
              <a:rPr lang="en-US" dirty="0" err="1" smtClean="0"/>
              <a:t>Duyarli</a:t>
            </a:r>
            <a:r>
              <a:rPr lang="en-US" dirty="0" smtClean="0"/>
              <a:t> </a:t>
            </a:r>
            <a:r>
              <a:rPr lang="en-US" dirty="0" err="1" smtClean="0"/>
              <a:t>ve</a:t>
            </a:r>
            <a:r>
              <a:rPr lang="en-US" dirty="0" smtClean="0"/>
              <a:t> </a:t>
            </a:r>
            <a:r>
              <a:rPr lang="en-US" dirty="0" err="1" smtClean="0"/>
              <a:t>sabirli</a:t>
            </a:r>
            <a:r>
              <a:rPr lang="en-US" dirty="0" smtClean="0"/>
              <a:t> </a:t>
            </a:r>
            <a:r>
              <a:rPr lang="en-US" dirty="0" err="1" smtClean="0"/>
              <a:t>olun</a:t>
            </a:r>
            <a:r>
              <a:rPr lang="en-US" dirty="0" smtClean="0"/>
              <a:t>. </a:t>
            </a:r>
            <a:r>
              <a:rPr lang="en-US" dirty="0" err="1" smtClean="0"/>
              <a:t>Kimi</a:t>
            </a:r>
            <a:r>
              <a:rPr lang="en-US" dirty="0" smtClean="0"/>
              <a:t> </a:t>
            </a:r>
            <a:r>
              <a:rPr lang="en-US" dirty="0" err="1" smtClean="0"/>
              <a:t>zaman</a:t>
            </a:r>
            <a:r>
              <a:rPr lang="en-US" dirty="0" smtClean="0"/>
              <a:t> </a:t>
            </a:r>
            <a:r>
              <a:rPr lang="en-US" dirty="0" err="1" smtClean="0"/>
              <a:t>gorusulen</a:t>
            </a:r>
            <a:r>
              <a:rPr lang="en-US" dirty="0" smtClean="0"/>
              <a:t> </a:t>
            </a:r>
            <a:r>
              <a:rPr lang="en-US" dirty="0" err="1" smtClean="0"/>
              <a:t>kisi</a:t>
            </a:r>
            <a:r>
              <a:rPr lang="en-US" dirty="0" smtClean="0"/>
              <a:t> </a:t>
            </a:r>
            <a:r>
              <a:rPr lang="en-US" dirty="0" err="1" smtClean="0"/>
              <a:t>cevap</a:t>
            </a:r>
            <a:r>
              <a:rPr lang="en-US" dirty="0" smtClean="0"/>
              <a:t> </a:t>
            </a:r>
            <a:r>
              <a:rPr lang="en-US" dirty="0" err="1" smtClean="0"/>
              <a:t>vermeden</a:t>
            </a:r>
            <a:r>
              <a:rPr lang="en-US" dirty="0" smtClean="0"/>
              <a:t> once </a:t>
            </a:r>
            <a:r>
              <a:rPr lang="en-US" dirty="0" err="1" smtClean="0"/>
              <a:t>bir</a:t>
            </a:r>
            <a:r>
              <a:rPr lang="en-US" dirty="0" smtClean="0"/>
              <a:t> sure </a:t>
            </a:r>
            <a:r>
              <a:rPr lang="en-US" dirty="0" err="1" smtClean="0"/>
              <a:t>dusunmek</a:t>
            </a:r>
            <a:r>
              <a:rPr lang="en-US" dirty="0" smtClean="0"/>
              <a:t> </a:t>
            </a:r>
            <a:r>
              <a:rPr lang="en-US" dirty="0" err="1" smtClean="0"/>
              <a:t>isteyebilir</a:t>
            </a:r>
            <a:r>
              <a:rPr lang="en-US" dirty="0" smtClean="0"/>
              <a:t>, </a:t>
            </a:r>
            <a:r>
              <a:rPr lang="en-US" dirty="0" err="1" smtClean="0"/>
              <a:t>bu</a:t>
            </a:r>
            <a:r>
              <a:rPr lang="en-US" dirty="0" smtClean="0"/>
              <a:t> </a:t>
            </a:r>
            <a:r>
              <a:rPr lang="en-US" dirty="0" err="1" smtClean="0"/>
              <a:t>durumda</a:t>
            </a:r>
            <a:r>
              <a:rPr lang="en-US" dirty="0" smtClean="0"/>
              <a:t> </a:t>
            </a:r>
            <a:r>
              <a:rPr lang="en-US" dirty="0" err="1" smtClean="0"/>
              <a:t>sabirla</a:t>
            </a:r>
            <a:r>
              <a:rPr lang="en-US" dirty="0" smtClean="0"/>
              <a:t> </a:t>
            </a:r>
            <a:r>
              <a:rPr lang="en-US" dirty="0" err="1" smtClean="0"/>
              <a:t>bekleyin</a:t>
            </a:r>
            <a:r>
              <a:rPr lang="en-US" dirty="0" smtClean="0"/>
              <a:t> </a:t>
            </a:r>
            <a:r>
              <a:rPr lang="en-US" dirty="0" err="1" smtClean="0"/>
              <a:t>ancak</a:t>
            </a:r>
            <a:r>
              <a:rPr lang="en-US" dirty="0" smtClean="0"/>
              <a:t> </a:t>
            </a:r>
            <a:r>
              <a:rPr lang="en-US" dirty="0" err="1" smtClean="0"/>
              <a:t>sessizligin</a:t>
            </a:r>
            <a:r>
              <a:rPr lang="en-US" dirty="0" smtClean="0"/>
              <a:t> </a:t>
            </a:r>
            <a:r>
              <a:rPr lang="en-US" dirty="0" err="1" smtClean="0"/>
              <a:t>cok</a:t>
            </a:r>
            <a:r>
              <a:rPr lang="en-US" dirty="0" smtClean="0"/>
              <a:t> </a:t>
            </a:r>
            <a:r>
              <a:rPr lang="en-US" dirty="0" err="1" smtClean="0"/>
              <a:t>uzun</a:t>
            </a:r>
            <a:r>
              <a:rPr lang="en-US" dirty="0" smtClean="0"/>
              <a:t> </a:t>
            </a:r>
            <a:r>
              <a:rPr lang="en-US" dirty="0" err="1" smtClean="0"/>
              <a:t>surmesine</a:t>
            </a:r>
            <a:r>
              <a:rPr lang="en-US" dirty="0" smtClean="0"/>
              <a:t> </a:t>
            </a:r>
            <a:r>
              <a:rPr lang="en-US" dirty="0" err="1" smtClean="0"/>
              <a:t>izin</a:t>
            </a:r>
            <a:r>
              <a:rPr lang="en-US" dirty="0" smtClean="0"/>
              <a:t> </a:t>
            </a:r>
            <a:r>
              <a:rPr lang="en-US" dirty="0" err="1" smtClean="0"/>
              <a:t>vermeyin</a:t>
            </a:r>
            <a:r>
              <a:rPr lang="en-US" dirty="0" smtClean="0"/>
              <a:t>. </a:t>
            </a:r>
          </a:p>
          <a:p>
            <a:endParaRPr lang="en-US" dirty="0"/>
          </a:p>
        </p:txBody>
      </p:sp>
    </p:spTree>
    <p:extLst>
      <p:ext uri="{BB962C8B-B14F-4D97-AF65-F5344CB8AC3E}">
        <p14:creationId xmlns:p14="http://schemas.microsoft.com/office/powerpoint/2010/main" val="33820099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Görüşme Sürecinde</a:t>
            </a:r>
            <a:endParaRPr lang="en-US" dirty="0"/>
          </a:p>
        </p:txBody>
      </p:sp>
      <p:sp>
        <p:nvSpPr>
          <p:cNvPr id="3" name="Content Placeholder 2"/>
          <p:cNvSpPr>
            <a:spLocks noGrp="1"/>
          </p:cNvSpPr>
          <p:nvPr>
            <p:ph idx="1"/>
          </p:nvPr>
        </p:nvSpPr>
        <p:spPr/>
        <p:txBody>
          <a:bodyPr>
            <a:normAutofit/>
          </a:bodyPr>
          <a:lstStyle/>
          <a:p>
            <a:r>
              <a:rPr lang="en-US" dirty="0" smtClean="0"/>
              <a:t>-</a:t>
            </a:r>
            <a:r>
              <a:rPr lang="en-US" dirty="0" err="1" smtClean="0"/>
              <a:t>Gorusulen</a:t>
            </a:r>
            <a:r>
              <a:rPr lang="en-US" dirty="0" smtClean="0"/>
              <a:t> </a:t>
            </a:r>
            <a:r>
              <a:rPr lang="en-US" dirty="0" err="1" smtClean="0"/>
              <a:t>kisinin</a:t>
            </a:r>
            <a:r>
              <a:rPr lang="en-US" dirty="0" smtClean="0"/>
              <a:t>, </a:t>
            </a:r>
            <a:r>
              <a:rPr lang="en-US" dirty="0" err="1" smtClean="0"/>
              <a:t>arastirmanin</a:t>
            </a:r>
            <a:r>
              <a:rPr lang="en-US" dirty="0" smtClean="0"/>
              <a:t> (</a:t>
            </a:r>
            <a:r>
              <a:rPr lang="en-US" dirty="0" err="1" smtClean="0"/>
              <a:t>arastirma</a:t>
            </a:r>
            <a:r>
              <a:rPr lang="en-US" dirty="0" smtClean="0"/>
              <a:t> </a:t>
            </a:r>
            <a:r>
              <a:rPr lang="en-US" dirty="0" err="1" smtClean="0"/>
              <a:t>sorusunun</a:t>
            </a:r>
            <a:r>
              <a:rPr lang="en-US" dirty="0" smtClean="0"/>
              <a:t>) </a:t>
            </a:r>
            <a:r>
              <a:rPr lang="en-US" dirty="0" err="1" smtClean="0"/>
              <a:t>odagindan</a:t>
            </a:r>
            <a:r>
              <a:rPr lang="en-US" dirty="0" smtClean="0"/>
              <a:t> </a:t>
            </a:r>
            <a:r>
              <a:rPr lang="en-US" dirty="0" err="1" smtClean="0"/>
              <a:t>kaydigini</a:t>
            </a:r>
            <a:r>
              <a:rPr lang="en-US" dirty="0" smtClean="0"/>
              <a:t> </a:t>
            </a:r>
            <a:r>
              <a:rPr lang="en-US" dirty="0" err="1" smtClean="0"/>
              <a:t>farkederseniz</a:t>
            </a:r>
            <a:r>
              <a:rPr lang="en-US" dirty="0" smtClean="0"/>
              <a:t>, </a:t>
            </a:r>
            <a:r>
              <a:rPr lang="en-US" dirty="0" err="1" smtClean="0"/>
              <a:t>takip</a:t>
            </a:r>
            <a:r>
              <a:rPr lang="en-US" dirty="0" smtClean="0"/>
              <a:t> </a:t>
            </a:r>
            <a:r>
              <a:rPr lang="en-US" dirty="0" err="1" smtClean="0"/>
              <a:t>sorulari</a:t>
            </a:r>
            <a:r>
              <a:rPr lang="en-US" dirty="0" smtClean="0"/>
              <a:t> </a:t>
            </a:r>
            <a:r>
              <a:rPr lang="en-US" dirty="0" err="1" smtClean="0"/>
              <a:t>araciligiyla</a:t>
            </a:r>
            <a:r>
              <a:rPr lang="en-US" dirty="0" smtClean="0"/>
              <a:t> </a:t>
            </a:r>
            <a:r>
              <a:rPr lang="en-US" dirty="0" err="1" smtClean="0"/>
              <a:t>onu</a:t>
            </a:r>
            <a:r>
              <a:rPr lang="en-US" dirty="0" smtClean="0"/>
              <a:t> </a:t>
            </a:r>
            <a:r>
              <a:rPr lang="en-US" dirty="0" err="1" smtClean="0"/>
              <a:t>odaga</a:t>
            </a:r>
            <a:r>
              <a:rPr lang="en-US" dirty="0" smtClean="0"/>
              <a:t> </a:t>
            </a:r>
            <a:r>
              <a:rPr lang="en-US" dirty="0" err="1" smtClean="0"/>
              <a:t>dogru</a:t>
            </a:r>
            <a:r>
              <a:rPr lang="en-US" dirty="0" smtClean="0"/>
              <a:t> </a:t>
            </a:r>
            <a:r>
              <a:rPr lang="en-US" dirty="0" err="1" smtClean="0"/>
              <a:t>cekmeye</a:t>
            </a:r>
            <a:r>
              <a:rPr lang="en-US" dirty="0" smtClean="0"/>
              <a:t> </a:t>
            </a:r>
            <a:r>
              <a:rPr lang="en-US" dirty="0" err="1" smtClean="0"/>
              <a:t>calisin</a:t>
            </a:r>
            <a:r>
              <a:rPr lang="en-US" dirty="0" smtClean="0"/>
              <a:t>. </a:t>
            </a:r>
          </a:p>
          <a:p>
            <a:r>
              <a:rPr lang="en-US" dirty="0" smtClean="0"/>
              <a:t>-</a:t>
            </a:r>
            <a:r>
              <a:rPr lang="en-US" dirty="0" err="1" smtClean="0"/>
              <a:t>Gorusme</a:t>
            </a:r>
            <a:r>
              <a:rPr lang="en-US" dirty="0" smtClean="0"/>
              <a:t> </a:t>
            </a:r>
            <a:r>
              <a:rPr lang="en-US" dirty="0" err="1" smtClean="0"/>
              <a:t>formunda</a:t>
            </a:r>
            <a:r>
              <a:rPr lang="en-US" dirty="0" smtClean="0"/>
              <a:t> </a:t>
            </a:r>
            <a:r>
              <a:rPr lang="en-US" dirty="0" err="1" smtClean="0"/>
              <a:t>olmasa</a:t>
            </a:r>
            <a:r>
              <a:rPr lang="en-US" dirty="0" smtClean="0"/>
              <a:t> </a:t>
            </a:r>
            <a:r>
              <a:rPr lang="en-US" dirty="0" err="1" smtClean="0"/>
              <a:t>dahi</a:t>
            </a:r>
            <a:r>
              <a:rPr lang="en-US" dirty="0" smtClean="0"/>
              <a:t>, </a:t>
            </a:r>
            <a:r>
              <a:rPr lang="en-US" dirty="0" err="1" smtClean="0"/>
              <a:t>gorusmecinin</a:t>
            </a:r>
            <a:r>
              <a:rPr lang="en-US" dirty="0" smtClean="0"/>
              <a:t> </a:t>
            </a:r>
            <a:r>
              <a:rPr lang="en-US" dirty="0" err="1" smtClean="0"/>
              <a:t>arastirma</a:t>
            </a:r>
            <a:r>
              <a:rPr lang="en-US" dirty="0" smtClean="0"/>
              <a:t> </a:t>
            </a:r>
            <a:r>
              <a:rPr lang="en-US" dirty="0" err="1" smtClean="0"/>
              <a:t>icin</a:t>
            </a:r>
            <a:r>
              <a:rPr lang="en-US" dirty="0" smtClean="0"/>
              <a:t> </a:t>
            </a:r>
            <a:r>
              <a:rPr lang="en-US" dirty="0" err="1" smtClean="0"/>
              <a:t>onemli</a:t>
            </a:r>
            <a:r>
              <a:rPr lang="en-US" dirty="0" smtClean="0"/>
              <a:t> </a:t>
            </a:r>
            <a:r>
              <a:rPr lang="en-US" dirty="0" err="1" smtClean="0"/>
              <a:t>bir</a:t>
            </a:r>
            <a:r>
              <a:rPr lang="en-US" dirty="0" smtClean="0"/>
              <a:t> </a:t>
            </a:r>
            <a:r>
              <a:rPr lang="en-US" dirty="0" err="1" smtClean="0"/>
              <a:t>konudan</a:t>
            </a:r>
            <a:r>
              <a:rPr lang="en-US" dirty="0" smtClean="0"/>
              <a:t> </a:t>
            </a:r>
            <a:r>
              <a:rPr lang="en-US" dirty="0" err="1" smtClean="0"/>
              <a:t>bahsettigini</a:t>
            </a:r>
            <a:r>
              <a:rPr lang="en-US" dirty="0" smtClean="0"/>
              <a:t> </a:t>
            </a:r>
            <a:r>
              <a:rPr lang="en-US" dirty="0" err="1" smtClean="0"/>
              <a:t>farkederseniz</a:t>
            </a:r>
            <a:r>
              <a:rPr lang="en-US" dirty="0" smtClean="0"/>
              <a:t>, </a:t>
            </a:r>
            <a:r>
              <a:rPr lang="en-US" dirty="0" err="1" smtClean="0"/>
              <a:t>takip</a:t>
            </a:r>
            <a:r>
              <a:rPr lang="en-US" dirty="0" smtClean="0"/>
              <a:t> </a:t>
            </a:r>
            <a:r>
              <a:rPr lang="en-US" dirty="0" err="1" smtClean="0"/>
              <a:t>sorulari</a:t>
            </a:r>
            <a:r>
              <a:rPr lang="en-US" dirty="0" smtClean="0"/>
              <a:t> </a:t>
            </a:r>
            <a:r>
              <a:rPr lang="en-US" dirty="0" err="1" smtClean="0"/>
              <a:t>sormaya</a:t>
            </a:r>
            <a:r>
              <a:rPr lang="en-US" dirty="0" smtClean="0"/>
              <a:t> </a:t>
            </a:r>
            <a:r>
              <a:rPr lang="en-US" dirty="0" err="1" smtClean="0"/>
              <a:t>devam</a:t>
            </a:r>
            <a:r>
              <a:rPr lang="en-US" dirty="0" smtClean="0"/>
              <a:t> </a:t>
            </a:r>
            <a:r>
              <a:rPr lang="en-US" dirty="0" err="1" smtClean="0"/>
              <a:t>edin</a:t>
            </a:r>
            <a:r>
              <a:rPr lang="en-US" dirty="0" smtClean="0"/>
              <a:t>. </a:t>
            </a:r>
            <a:r>
              <a:rPr lang="en-US" dirty="0" err="1" smtClean="0"/>
              <a:t>Takim</a:t>
            </a:r>
            <a:r>
              <a:rPr lang="en-US" dirty="0" smtClean="0"/>
              <a:t> </a:t>
            </a:r>
            <a:r>
              <a:rPr lang="en-US" dirty="0" err="1" smtClean="0"/>
              <a:t>arkadaslariniza</a:t>
            </a:r>
            <a:r>
              <a:rPr lang="en-US" dirty="0" smtClean="0"/>
              <a:t> </a:t>
            </a:r>
            <a:r>
              <a:rPr lang="en-US" dirty="0" err="1" smtClean="0"/>
              <a:t>bu</a:t>
            </a:r>
            <a:r>
              <a:rPr lang="en-US" dirty="0" smtClean="0"/>
              <a:t> “</a:t>
            </a:r>
            <a:r>
              <a:rPr lang="en-US" dirty="0" err="1" smtClean="0"/>
              <a:t>yeni</a:t>
            </a:r>
            <a:r>
              <a:rPr lang="en-US" dirty="0" smtClean="0"/>
              <a:t> </a:t>
            </a:r>
            <a:r>
              <a:rPr lang="en-US" dirty="0" err="1" smtClean="0"/>
              <a:t>konudan</a:t>
            </a:r>
            <a:r>
              <a:rPr lang="en-US" dirty="0" smtClean="0"/>
              <a:t>” </a:t>
            </a:r>
            <a:r>
              <a:rPr lang="en-US" dirty="0" err="1" smtClean="0"/>
              <a:t>bahsedin</a:t>
            </a:r>
            <a:r>
              <a:rPr lang="en-US" dirty="0" smtClean="0"/>
              <a:t>. </a:t>
            </a:r>
          </a:p>
          <a:p>
            <a:r>
              <a:rPr lang="en-US" dirty="0" smtClean="0"/>
              <a:t>-</a:t>
            </a:r>
            <a:r>
              <a:rPr lang="en-US" dirty="0" err="1" smtClean="0"/>
              <a:t>Gorusme</a:t>
            </a:r>
            <a:r>
              <a:rPr lang="en-US" dirty="0" smtClean="0"/>
              <a:t> </a:t>
            </a:r>
            <a:r>
              <a:rPr lang="en-US" dirty="0" err="1" smtClean="0"/>
              <a:t>surecinin</a:t>
            </a:r>
            <a:r>
              <a:rPr lang="en-US" dirty="0" smtClean="0"/>
              <a:t> </a:t>
            </a:r>
            <a:r>
              <a:rPr lang="en-US" dirty="0" err="1" smtClean="0"/>
              <a:t>bir</a:t>
            </a:r>
            <a:r>
              <a:rPr lang="en-US" dirty="0" smtClean="0"/>
              <a:t> </a:t>
            </a:r>
            <a:r>
              <a:rPr lang="en-US" dirty="0" err="1" smtClean="0"/>
              <a:t>terapi</a:t>
            </a:r>
            <a:r>
              <a:rPr lang="en-US" dirty="0" smtClean="0"/>
              <a:t> </a:t>
            </a:r>
            <a:r>
              <a:rPr lang="en-US" dirty="0" err="1" smtClean="0"/>
              <a:t>ya</a:t>
            </a:r>
            <a:r>
              <a:rPr lang="en-US" dirty="0" smtClean="0"/>
              <a:t> </a:t>
            </a:r>
            <a:r>
              <a:rPr lang="en-US" dirty="0" err="1" smtClean="0"/>
              <a:t>da</a:t>
            </a:r>
            <a:r>
              <a:rPr lang="en-US" dirty="0" smtClean="0"/>
              <a:t> </a:t>
            </a:r>
            <a:r>
              <a:rPr lang="en-US" dirty="0" err="1" smtClean="0"/>
              <a:t>danisma</a:t>
            </a:r>
            <a:r>
              <a:rPr lang="en-US" dirty="0" smtClean="0"/>
              <a:t> </a:t>
            </a:r>
            <a:r>
              <a:rPr lang="en-US" dirty="0" err="1" smtClean="0"/>
              <a:t>sureci</a:t>
            </a:r>
            <a:r>
              <a:rPr lang="en-US" dirty="0" smtClean="0"/>
              <a:t> </a:t>
            </a:r>
            <a:r>
              <a:rPr lang="en-US" dirty="0" err="1" smtClean="0"/>
              <a:t>olmadiginin</a:t>
            </a:r>
            <a:r>
              <a:rPr lang="en-US" dirty="0" smtClean="0"/>
              <a:t> her </a:t>
            </a:r>
            <a:r>
              <a:rPr lang="en-US" dirty="0" err="1" smtClean="0"/>
              <a:t>zaman</a:t>
            </a:r>
            <a:r>
              <a:rPr lang="en-US" dirty="0" smtClean="0"/>
              <a:t> </a:t>
            </a:r>
            <a:r>
              <a:rPr lang="en-US" dirty="0" err="1" smtClean="0"/>
              <a:t>farkinda</a:t>
            </a:r>
            <a:r>
              <a:rPr lang="en-US" dirty="0" smtClean="0"/>
              <a:t> </a:t>
            </a:r>
            <a:r>
              <a:rPr lang="en-US" dirty="0" err="1" smtClean="0"/>
              <a:t>olun</a:t>
            </a:r>
            <a:r>
              <a:rPr lang="en-US" dirty="0" smtClean="0"/>
              <a:t>. </a:t>
            </a:r>
            <a:r>
              <a:rPr lang="en-US" dirty="0" err="1" smtClean="0"/>
              <a:t>Bir</a:t>
            </a:r>
            <a:r>
              <a:rPr lang="en-US" dirty="0" smtClean="0"/>
              <a:t> </a:t>
            </a:r>
            <a:r>
              <a:rPr lang="en-US" dirty="0" err="1" smtClean="0"/>
              <a:t>cok</a:t>
            </a:r>
            <a:r>
              <a:rPr lang="en-US" dirty="0" smtClean="0"/>
              <a:t> </a:t>
            </a:r>
            <a:r>
              <a:rPr lang="en-US" dirty="0" err="1" smtClean="0"/>
              <a:t>gorusme</a:t>
            </a:r>
            <a:r>
              <a:rPr lang="en-US" dirty="0" smtClean="0"/>
              <a:t> </a:t>
            </a:r>
            <a:r>
              <a:rPr lang="en-US" dirty="0" err="1" smtClean="0"/>
              <a:t>farkedilmeden</a:t>
            </a:r>
            <a:r>
              <a:rPr lang="en-US" dirty="0" smtClean="0"/>
              <a:t>, </a:t>
            </a:r>
            <a:r>
              <a:rPr lang="en-US" dirty="0" err="1" smtClean="0"/>
              <a:t>gorusulen</a:t>
            </a:r>
            <a:r>
              <a:rPr lang="en-US" dirty="0" smtClean="0"/>
              <a:t> </a:t>
            </a:r>
            <a:r>
              <a:rPr lang="en-US" dirty="0" err="1" smtClean="0"/>
              <a:t>kisinin</a:t>
            </a:r>
            <a:r>
              <a:rPr lang="en-US" dirty="0" smtClean="0"/>
              <a:t> </a:t>
            </a:r>
            <a:r>
              <a:rPr lang="en-US" dirty="0" err="1" smtClean="0"/>
              <a:t>sorunlarinin</a:t>
            </a:r>
            <a:r>
              <a:rPr lang="en-US" dirty="0" smtClean="0"/>
              <a:t> </a:t>
            </a:r>
            <a:r>
              <a:rPr lang="en-US" dirty="0" err="1" smtClean="0"/>
              <a:t>paylasildigi</a:t>
            </a:r>
            <a:r>
              <a:rPr lang="en-US" dirty="0" smtClean="0"/>
              <a:t> </a:t>
            </a:r>
            <a:r>
              <a:rPr lang="en-US" dirty="0" err="1" smtClean="0"/>
              <a:t>bir</a:t>
            </a:r>
            <a:r>
              <a:rPr lang="en-US" dirty="0" smtClean="0"/>
              <a:t> </a:t>
            </a:r>
            <a:r>
              <a:rPr lang="en-US" dirty="0" err="1" smtClean="0"/>
              <a:t>danisma</a:t>
            </a:r>
            <a:r>
              <a:rPr lang="en-US" dirty="0" smtClean="0"/>
              <a:t> </a:t>
            </a:r>
            <a:r>
              <a:rPr lang="en-US" dirty="0" err="1" smtClean="0"/>
              <a:t>ya</a:t>
            </a:r>
            <a:r>
              <a:rPr lang="en-US" dirty="0" smtClean="0"/>
              <a:t> </a:t>
            </a:r>
            <a:r>
              <a:rPr lang="en-US" dirty="0" err="1" smtClean="0"/>
              <a:t>da</a:t>
            </a:r>
            <a:r>
              <a:rPr lang="en-US" dirty="0" smtClean="0"/>
              <a:t> </a:t>
            </a:r>
            <a:r>
              <a:rPr lang="en-US" dirty="0" err="1" smtClean="0"/>
              <a:t>terapi</a:t>
            </a:r>
            <a:r>
              <a:rPr lang="en-US" dirty="0" smtClean="0"/>
              <a:t> </a:t>
            </a:r>
            <a:r>
              <a:rPr lang="en-US" dirty="0" err="1" smtClean="0"/>
              <a:t>surecine</a:t>
            </a:r>
            <a:r>
              <a:rPr lang="en-US" dirty="0" smtClean="0"/>
              <a:t> </a:t>
            </a:r>
            <a:r>
              <a:rPr lang="en-US" dirty="0" err="1" smtClean="0"/>
              <a:t>donusmektedir</a:t>
            </a:r>
            <a:r>
              <a:rPr lang="en-US" dirty="0" smtClean="0"/>
              <a:t>.  </a:t>
            </a:r>
          </a:p>
          <a:p>
            <a:endParaRPr lang="en-US" dirty="0"/>
          </a:p>
        </p:txBody>
      </p:sp>
    </p:spTree>
    <p:extLst>
      <p:ext uri="{BB962C8B-B14F-4D97-AF65-F5344CB8AC3E}">
        <p14:creationId xmlns:p14="http://schemas.microsoft.com/office/powerpoint/2010/main" val="11696675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Görüşme Sürecinde</a:t>
            </a:r>
            <a:endParaRPr lang="en-US" dirty="0"/>
          </a:p>
        </p:txBody>
      </p:sp>
      <p:sp>
        <p:nvSpPr>
          <p:cNvPr id="3" name="Content Placeholder 2"/>
          <p:cNvSpPr>
            <a:spLocks noGrp="1"/>
          </p:cNvSpPr>
          <p:nvPr>
            <p:ph idx="1"/>
          </p:nvPr>
        </p:nvSpPr>
        <p:spPr/>
        <p:txBody>
          <a:bodyPr>
            <a:normAutofit/>
          </a:bodyPr>
          <a:lstStyle/>
          <a:p>
            <a:r>
              <a:rPr lang="en-US" dirty="0" smtClean="0"/>
              <a:t>-</a:t>
            </a:r>
            <a:r>
              <a:rPr lang="en-US" dirty="0" err="1" smtClean="0"/>
              <a:t>Kontrolu</a:t>
            </a:r>
            <a:r>
              <a:rPr lang="en-US" dirty="0" smtClean="0"/>
              <a:t> </a:t>
            </a:r>
            <a:r>
              <a:rPr lang="en-US" dirty="0" err="1" smtClean="0"/>
              <a:t>kaybederek</a:t>
            </a:r>
            <a:r>
              <a:rPr lang="en-US" dirty="0" smtClean="0"/>
              <a:t> </a:t>
            </a:r>
            <a:r>
              <a:rPr lang="en-US" dirty="0" err="1" smtClean="0"/>
              <a:t>rollerinizi</a:t>
            </a:r>
            <a:r>
              <a:rPr lang="en-US" dirty="0" smtClean="0"/>
              <a:t> </a:t>
            </a:r>
            <a:r>
              <a:rPr lang="en-US" dirty="0" err="1" smtClean="0"/>
              <a:t>degismeyin</a:t>
            </a:r>
            <a:r>
              <a:rPr lang="en-US" dirty="0" smtClean="0"/>
              <a:t>. </a:t>
            </a:r>
            <a:r>
              <a:rPr lang="en-US" dirty="0" err="1" smtClean="0"/>
              <a:t>Gorusulen</a:t>
            </a:r>
            <a:r>
              <a:rPr lang="en-US" dirty="0" smtClean="0"/>
              <a:t> </a:t>
            </a:r>
            <a:r>
              <a:rPr lang="en-US" dirty="0" err="1" smtClean="0"/>
              <a:t>kisinin</a:t>
            </a:r>
            <a:r>
              <a:rPr lang="en-US" dirty="0" smtClean="0"/>
              <a:t>, </a:t>
            </a:r>
            <a:r>
              <a:rPr lang="en-US" dirty="0" err="1" smtClean="0"/>
              <a:t>gorusmeci</a:t>
            </a:r>
            <a:r>
              <a:rPr lang="en-US" dirty="0" smtClean="0"/>
              <a:t> </a:t>
            </a:r>
            <a:r>
              <a:rPr lang="en-US" dirty="0" err="1" smtClean="0"/>
              <a:t>haline</a:t>
            </a:r>
            <a:r>
              <a:rPr lang="en-US" dirty="0" smtClean="0"/>
              <a:t> </a:t>
            </a:r>
            <a:r>
              <a:rPr lang="en-US" dirty="0" err="1" smtClean="0"/>
              <a:t>donmesine</a:t>
            </a:r>
            <a:r>
              <a:rPr lang="en-US" dirty="0" smtClean="0"/>
              <a:t> </a:t>
            </a:r>
            <a:r>
              <a:rPr lang="en-US" dirty="0" err="1" smtClean="0"/>
              <a:t>izin</a:t>
            </a:r>
            <a:r>
              <a:rPr lang="en-US" dirty="0" smtClean="0"/>
              <a:t> </a:t>
            </a:r>
            <a:r>
              <a:rPr lang="en-US" dirty="0" err="1" smtClean="0"/>
              <a:t>vermeyin</a:t>
            </a:r>
            <a:r>
              <a:rPr lang="en-US" dirty="0" smtClean="0"/>
              <a:t>. Size </a:t>
            </a:r>
            <a:r>
              <a:rPr lang="en-US" dirty="0" err="1" smtClean="0"/>
              <a:t>sormak</a:t>
            </a:r>
            <a:r>
              <a:rPr lang="en-US" dirty="0" smtClean="0"/>
              <a:t> </a:t>
            </a:r>
            <a:r>
              <a:rPr lang="en-US" dirty="0" err="1" smtClean="0"/>
              <a:t>istedigi</a:t>
            </a:r>
            <a:r>
              <a:rPr lang="en-US" dirty="0" smtClean="0"/>
              <a:t> </a:t>
            </a:r>
            <a:r>
              <a:rPr lang="en-US" dirty="0" err="1" smtClean="0"/>
              <a:t>sorulari</a:t>
            </a:r>
            <a:r>
              <a:rPr lang="en-US" dirty="0" smtClean="0"/>
              <a:t> </a:t>
            </a:r>
            <a:r>
              <a:rPr lang="en-US" dirty="0" err="1" smtClean="0"/>
              <a:t>gorusme</a:t>
            </a:r>
            <a:r>
              <a:rPr lang="en-US" dirty="0" smtClean="0"/>
              <a:t> </a:t>
            </a:r>
            <a:r>
              <a:rPr lang="en-US" dirty="0" err="1" smtClean="0"/>
              <a:t>oncesinde</a:t>
            </a:r>
            <a:r>
              <a:rPr lang="en-US" dirty="0" smtClean="0"/>
              <a:t> </a:t>
            </a:r>
            <a:r>
              <a:rPr lang="en-US" dirty="0" err="1" smtClean="0"/>
              <a:t>ya</a:t>
            </a:r>
            <a:r>
              <a:rPr lang="en-US" dirty="0" smtClean="0"/>
              <a:t> </a:t>
            </a:r>
            <a:r>
              <a:rPr lang="en-US" dirty="0" err="1" smtClean="0"/>
              <a:t>da</a:t>
            </a:r>
            <a:r>
              <a:rPr lang="en-US" dirty="0" smtClean="0"/>
              <a:t> </a:t>
            </a:r>
            <a:r>
              <a:rPr lang="en-US" dirty="0" err="1" smtClean="0"/>
              <a:t>sonrasinda</a:t>
            </a:r>
            <a:r>
              <a:rPr lang="en-US" dirty="0" smtClean="0"/>
              <a:t> </a:t>
            </a:r>
            <a:r>
              <a:rPr lang="en-US" dirty="0" err="1" smtClean="0"/>
              <a:t>sormasi</a:t>
            </a:r>
            <a:r>
              <a:rPr lang="en-US" dirty="0" smtClean="0"/>
              <a:t> </a:t>
            </a:r>
            <a:r>
              <a:rPr lang="en-US" dirty="0" err="1" smtClean="0"/>
              <a:t>icin</a:t>
            </a:r>
            <a:r>
              <a:rPr lang="en-US" dirty="0" smtClean="0"/>
              <a:t> </a:t>
            </a:r>
            <a:r>
              <a:rPr lang="en-US" dirty="0" err="1" smtClean="0"/>
              <a:t>tesvik</a:t>
            </a:r>
            <a:r>
              <a:rPr lang="en-US" dirty="0" smtClean="0"/>
              <a:t> </a:t>
            </a:r>
            <a:r>
              <a:rPr lang="en-US" dirty="0" err="1" smtClean="0"/>
              <a:t>edin</a:t>
            </a:r>
            <a:r>
              <a:rPr lang="en-US" dirty="0" smtClean="0"/>
              <a:t>.</a:t>
            </a:r>
          </a:p>
          <a:p>
            <a:r>
              <a:rPr lang="en-US" dirty="0" smtClean="0"/>
              <a:t>-</a:t>
            </a:r>
            <a:r>
              <a:rPr lang="en-US" dirty="0" err="1" smtClean="0"/>
              <a:t>Gorusulen</a:t>
            </a:r>
            <a:r>
              <a:rPr lang="en-US" dirty="0" smtClean="0"/>
              <a:t> </a:t>
            </a:r>
            <a:r>
              <a:rPr lang="en-US" dirty="0" err="1" smtClean="0"/>
              <a:t>kisi</a:t>
            </a:r>
            <a:r>
              <a:rPr lang="en-US" dirty="0" smtClean="0"/>
              <a:t> </a:t>
            </a:r>
            <a:r>
              <a:rPr lang="en-US" dirty="0" err="1" smtClean="0"/>
              <a:t>ile</a:t>
            </a:r>
            <a:r>
              <a:rPr lang="en-US" dirty="0" smtClean="0"/>
              <a:t> </a:t>
            </a:r>
            <a:r>
              <a:rPr lang="en-US" dirty="0" err="1" smtClean="0"/>
              <a:t>herhangi</a:t>
            </a:r>
            <a:r>
              <a:rPr lang="en-US" dirty="0" smtClean="0"/>
              <a:t> </a:t>
            </a:r>
            <a:r>
              <a:rPr lang="en-US" dirty="0" err="1" smtClean="0"/>
              <a:t>bir</a:t>
            </a:r>
            <a:r>
              <a:rPr lang="en-US" dirty="0" smtClean="0"/>
              <a:t> </a:t>
            </a:r>
            <a:r>
              <a:rPr lang="en-US" dirty="0" err="1" smtClean="0"/>
              <a:t>konuda</a:t>
            </a:r>
            <a:r>
              <a:rPr lang="en-US" dirty="0" smtClean="0"/>
              <a:t> </a:t>
            </a:r>
            <a:r>
              <a:rPr lang="en-US" dirty="0" err="1" smtClean="0"/>
              <a:t>tartisma</a:t>
            </a:r>
            <a:r>
              <a:rPr lang="en-US" dirty="0" smtClean="0"/>
              <a:t> </a:t>
            </a:r>
            <a:r>
              <a:rPr lang="en-US" dirty="0" err="1" smtClean="0"/>
              <a:t>ya</a:t>
            </a:r>
            <a:r>
              <a:rPr lang="en-US" dirty="0" smtClean="0"/>
              <a:t> </a:t>
            </a:r>
            <a:r>
              <a:rPr lang="en-US" dirty="0" err="1" smtClean="0"/>
              <a:t>da</a:t>
            </a:r>
            <a:r>
              <a:rPr lang="en-US" dirty="0" smtClean="0"/>
              <a:t> </a:t>
            </a:r>
            <a:r>
              <a:rPr lang="en-US" dirty="0" err="1" smtClean="0"/>
              <a:t>polemige</a:t>
            </a:r>
            <a:r>
              <a:rPr lang="en-US" dirty="0" smtClean="0"/>
              <a:t> </a:t>
            </a:r>
            <a:r>
              <a:rPr lang="en-US" dirty="0" err="1" smtClean="0"/>
              <a:t>girmeyin</a:t>
            </a:r>
            <a:r>
              <a:rPr lang="en-US" dirty="0" smtClean="0"/>
              <a:t>. </a:t>
            </a:r>
            <a:r>
              <a:rPr lang="en-US" dirty="0" err="1" smtClean="0"/>
              <a:t>Olabildigince</a:t>
            </a:r>
            <a:r>
              <a:rPr lang="en-US" dirty="0" smtClean="0"/>
              <a:t> </a:t>
            </a:r>
            <a:r>
              <a:rPr lang="en-US" dirty="0" err="1" smtClean="0"/>
              <a:t>tarafsizliginizi</a:t>
            </a:r>
            <a:r>
              <a:rPr lang="en-US" dirty="0" smtClean="0"/>
              <a:t> </a:t>
            </a:r>
            <a:r>
              <a:rPr lang="en-US" dirty="0" err="1" smtClean="0"/>
              <a:t>koruyun</a:t>
            </a:r>
            <a:r>
              <a:rPr lang="en-US" dirty="0" smtClean="0"/>
              <a:t>. </a:t>
            </a:r>
            <a:r>
              <a:rPr lang="en-US" dirty="0" err="1" smtClean="0"/>
              <a:t>Yargilamayin</a:t>
            </a:r>
            <a:r>
              <a:rPr lang="en-US" dirty="0" smtClean="0"/>
              <a:t>, </a:t>
            </a:r>
            <a:r>
              <a:rPr lang="en-US" dirty="0" err="1" smtClean="0"/>
              <a:t>elestiriden</a:t>
            </a:r>
            <a:r>
              <a:rPr lang="en-US" dirty="0" smtClean="0"/>
              <a:t> </a:t>
            </a:r>
            <a:r>
              <a:rPr lang="en-US" dirty="0" err="1" smtClean="0"/>
              <a:t>uzak</a:t>
            </a:r>
            <a:r>
              <a:rPr lang="en-US" dirty="0" smtClean="0"/>
              <a:t> durum.</a:t>
            </a:r>
          </a:p>
          <a:p>
            <a:endParaRPr lang="en-US" dirty="0"/>
          </a:p>
        </p:txBody>
      </p:sp>
    </p:spTree>
    <p:extLst>
      <p:ext uri="{BB962C8B-B14F-4D97-AF65-F5344CB8AC3E}">
        <p14:creationId xmlns:p14="http://schemas.microsoft.com/office/powerpoint/2010/main" val="14947187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Görüşme Sürecinde</a:t>
            </a:r>
            <a:endParaRPr lang="en-US" dirty="0"/>
          </a:p>
        </p:txBody>
      </p:sp>
      <p:sp>
        <p:nvSpPr>
          <p:cNvPr id="3" name="Content Placeholder 2"/>
          <p:cNvSpPr>
            <a:spLocks noGrp="1"/>
          </p:cNvSpPr>
          <p:nvPr>
            <p:ph idx="1"/>
          </p:nvPr>
        </p:nvSpPr>
        <p:spPr/>
        <p:txBody>
          <a:bodyPr>
            <a:normAutofit/>
          </a:bodyPr>
          <a:lstStyle/>
          <a:p>
            <a:r>
              <a:rPr lang="en-US" dirty="0" smtClean="0"/>
              <a:t>- </a:t>
            </a:r>
            <a:r>
              <a:rPr lang="en-US" dirty="0" err="1" smtClean="0"/>
              <a:t>Ani</a:t>
            </a:r>
            <a:r>
              <a:rPr lang="en-US" dirty="0" smtClean="0"/>
              <a:t> </a:t>
            </a:r>
            <a:r>
              <a:rPr lang="en-US" dirty="0" err="1" smtClean="0"/>
              <a:t>ve</a:t>
            </a:r>
            <a:r>
              <a:rPr lang="en-US" dirty="0" smtClean="0"/>
              <a:t> </a:t>
            </a:r>
            <a:r>
              <a:rPr lang="en-US" dirty="0" err="1" smtClean="0"/>
              <a:t>asiri</a:t>
            </a:r>
            <a:r>
              <a:rPr lang="en-US" dirty="0" smtClean="0"/>
              <a:t> </a:t>
            </a:r>
            <a:r>
              <a:rPr lang="en-US" dirty="0" err="1" smtClean="0"/>
              <a:t>tepkiler</a:t>
            </a:r>
            <a:r>
              <a:rPr lang="en-US" dirty="0" smtClean="0"/>
              <a:t> </a:t>
            </a:r>
            <a:r>
              <a:rPr lang="en-US" dirty="0" err="1" smtClean="0"/>
              <a:t>vermekten</a:t>
            </a:r>
            <a:r>
              <a:rPr lang="en-US" dirty="0" smtClean="0"/>
              <a:t> </a:t>
            </a:r>
            <a:r>
              <a:rPr lang="en-US" dirty="0" err="1" smtClean="0"/>
              <a:t>kacinin</a:t>
            </a:r>
            <a:r>
              <a:rPr lang="en-US" dirty="0" smtClean="0"/>
              <a:t>.</a:t>
            </a:r>
          </a:p>
          <a:p>
            <a:r>
              <a:rPr lang="en-US" dirty="0" smtClean="0"/>
              <a:t>-</a:t>
            </a:r>
            <a:r>
              <a:rPr lang="en-US" dirty="0" err="1" smtClean="0"/>
              <a:t>Kayit</a:t>
            </a:r>
            <a:r>
              <a:rPr lang="en-US" dirty="0" smtClean="0"/>
              <a:t> </a:t>
            </a:r>
            <a:r>
              <a:rPr lang="en-US" dirty="0" err="1" smtClean="0"/>
              <a:t>cihazinin</a:t>
            </a:r>
            <a:r>
              <a:rPr lang="en-US" dirty="0" smtClean="0"/>
              <a:t> </a:t>
            </a:r>
            <a:r>
              <a:rPr lang="en-US" dirty="0" err="1" smtClean="0"/>
              <a:t>calisip</a:t>
            </a:r>
            <a:r>
              <a:rPr lang="en-US" dirty="0" smtClean="0"/>
              <a:t> </a:t>
            </a:r>
            <a:r>
              <a:rPr lang="en-US" dirty="0" err="1" smtClean="0"/>
              <a:t>calismadigini</a:t>
            </a:r>
            <a:r>
              <a:rPr lang="en-US" dirty="0" smtClean="0"/>
              <a:t> </a:t>
            </a:r>
            <a:r>
              <a:rPr lang="en-US" dirty="0" err="1" smtClean="0"/>
              <a:t>ara</a:t>
            </a:r>
            <a:r>
              <a:rPr lang="en-US" dirty="0" smtClean="0"/>
              <a:t> </a:t>
            </a:r>
            <a:r>
              <a:rPr lang="en-US" dirty="0" err="1" smtClean="0"/>
              <a:t>sira</a:t>
            </a:r>
            <a:r>
              <a:rPr lang="en-US" dirty="0" smtClean="0"/>
              <a:t> control </a:t>
            </a:r>
            <a:r>
              <a:rPr lang="en-US" dirty="0" err="1" smtClean="0"/>
              <a:t>edin</a:t>
            </a:r>
            <a:r>
              <a:rPr lang="en-US" dirty="0" smtClean="0"/>
              <a:t>.</a:t>
            </a:r>
          </a:p>
          <a:p>
            <a:r>
              <a:rPr lang="en-US" dirty="0" smtClean="0"/>
              <a:t>- </a:t>
            </a:r>
            <a:r>
              <a:rPr lang="en-US" dirty="0" err="1" smtClean="0"/>
              <a:t>Gorusmeyi</a:t>
            </a:r>
            <a:r>
              <a:rPr lang="en-US" dirty="0" smtClean="0"/>
              <a:t>, </a:t>
            </a:r>
            <a:r>
              <a:rPr lang="en-US" dirty="0" err="1" smtClean="0"/>
              <a:t>gorusulen</a:t>
            </a:r>
            <a:r>
              <a:rPr lang="en-US" dirty="0" smtClean="0"/>
              <a:t> </a:t>
            </a:r>
            <a:r>
              <a:rPr lang="en-US" dirty="0" err="1" smtClean="0"/>
              <a:t>kisi</a:t>
            </a:r>
            <a:r>
              <a:rPr lang="en-US" dirty="0" smtClean="0"/>
              <a:t> </a:t>
            </a:r>
            <a:r>
              <a:rPr lang="en-US" dirty="0" err="1" smtClean="0"/>
              <a:t>istemedigi</a:t>
            </a:r>
            <a:r>
              <a:rPr lang="en-US" dirty="0" smtClean="0"/>
              <a:t> </a:t>
            </a:r>
            <a:r>
              <a:rPr lang="en-US" dirty="0" err="1" smtClean="0"/>
              <a:t>surece</a:t>
            </a:r>
            <a:r>
              <a:rPr lang="en-US" dirty="0" smtClean="0"/>
              <a:t> </a:t>
            </a:r>
            <a:r>
              <a:rPr lang="en-US" dirty="0" err="1" smtClean="0"/>
              <a:t>bolmeyin</a:t>
            </a:r>
            <a:r>
              <a:rPr lang="en-US" dirty="0" smtClean="0"/>
              <a:t>. </a:t>
            </a:r>
          </a:p>
          <a:p>
            <a:r>
              <a:rPr lang="en-US" dirty="0" smtClean="0"/>
              <a:t>-</a:t>
            </a:r>
            <a:r>
              <a:rPr lang="en-US" dirty="0" err="1" smtClean="0"/>
              <a:t>Gorusme</a:t>
            </a:r>
            <a:r>
              <a:rPr lang="en-US" dirty="0" smtClean="0"/>
              <a:t> </a:t>
            </a:r>
            <a:r>
              <a:rPr lang="en-US" dirty="0" err="1" smtClean="0"/>
              <a:t>bittikten</a:t>
            </a:r>
            <a:r>
              <a:rPr lang="en-US" dirty="0" smtClean="0"/>
              <a:t> </a:t>
            </a:r>
            <a:r>
              <a:rPr lang="en-US" dirty="0" err="1" smtClean="0"/>
              <a:t>sonra</a:t>
            </a:r>
            <a:r>
              <a:rPr lang="en-US" dirty="0" smtClean="0"/>
              <a:t>, </a:t>
            </a:r>
            <a:r>
              <a:rPr lang="en-US" dirty="0" err="1" smtClean="0"/>
              <a:t>gorusulen</a:t>
            </a:r>
            <a:r>
              <a:rPr lang="en-US" dirty="0" smtClean="0"/>
              <a:t> </a:t>
            </a:r>
            <a:r>
              <a:rPr lang="en-US" dirty="0" err="1" smtClean="0"/>
              <a:t>kisiye</a:t>
            </a:r>
            <a:r>
              <a:rPr lang="en-US" dirty="0" smtClean="0"/>
              <a:t> “</a:t>
            </a:r>
            <a:r>
              <a:rPr lang="en-US" dirty="0" err="1" smtClean="0"/>
              <a:t>Eklemek</a:t>
            </a:r>
            <a:r>
              <a:rPr lang="en-US" dirty="0" smtClean="0"/>
              <a:t> </a:t>
            </a:r>
            <a:r>
              <a:rPr lang="en-US" dirty="0" err="1" smtClean="0"/>
              <a:t>istedigi</a:t>
            </a:r>
            <a:r>
              <a:rPr lang="en-US" dirty="0" smtClean="0"/>
              <a:t> </a:t>
            </a:r>
            <a:r>
              <a:rPr lang="en-US" dirty="0" err="1" smtClean="0"/>
              <a:t>herhangi</a:t>
            </a:r>
            <a:r>
              <a:rPr lang="en-US" dirty="0" smtClean="0"/>
              <a:t> </a:t>
            </a:r>
            <a:r>
              <a:rPr lang="en-US" dirty="0" err="1" smtClean="0"/>
              <a:t>bir</a:t>
            </a:r>
            <a:r>
              <a:rPr lang="en-US" dirty="0" smtClean="0"/>
              <a:t> </a:t>
            </a:r>
            <a:r>
              <a:rPr lang="en-US" dirty="0" err="1" smtClean="0"/>
              <a:t>sey</a:t>
            </a:r>
            <a:r>
              <a:rPr lang="en-US" dirty="0" smtClean="0"/>
              <a:t> </a:t>
            </a:r>
            <a:r>
              <a:rPr lang="en-US" dirty="0" err="1" smtClean="0"/>
              <a:t>olup</a:t>
            </a:r>
            <a:r>
              <a:rPr lang="en-US" dirty="0" smtClean="0"/>
              <a:t> </a:t>
            </a:r>
            <a:r>
              <a:rPr lang="en-US" dirty="0" err="1" smtClean="0"/>
              <a:t>olmadigi”ni</a:t>
            </a:r>
            <a:r>
              <a:rPr lang="en-US" dirty="0" smtClean="0"/>
              <a:t> </a:t>
            </a:r>
            <a:r>
              <a:rPr lang="en-US" dirty="0" err="1" smtClean="0"/>
              <a:t>sormayi</a:t>
            </a:r>
            <a:r>
              <a:rPr lang="en-US" dirty="0" smtClean="0"/>
              <a:t> </a:t>
            </a:r>
            <a:r>
              <a:rPr lang="en-US" dirty="0" err="1" smtClean="0"/>
              <a:t>unutmayin</a:t>
            </a:r>
            <a:r>
              <a:rPr lang="en-US" dirty="0" smtClean="0"/>
              <a:t>.</a:t>
            </a:r>
          </a:p>
          <a:p>
            <a:r>
              <a:rPr lang="en-US" dirty="0" smtClean="0"/>
              <a:t>-</a:t>
            </a:r>
            <a:r>
              <a:rPr lang="en-US" dirty="0" err="1" smtClean="0"/>
              <a:t>Gorusmeyi</a:t>
            </a:r>
            <a:r>
              <a:rPr lang="en-US" dirty="0" smtClean="0"/>
              <a:t> </a:t>
            </a:r>
            <a:r>
              <a:rPr lang="en-US" dirty="0" err="1" smtClean="0"/>
              <a:t>sonlandirdiktan</a:t>
            </a:r>
            <a:r>
              <a:rPr lang="en-US" dirty="0" smtClean="0"/>
              <a:t> </a:t>
            </a:r>
            <a:r>
              <a:rPr lang="en-US" dirty="0" err="1" smtClean="0"/>
              <a:t>sonra</a:t>
            </a:r>
            <a:r>
              <a:rPr lang="en-US" dirty="0" smtClean="0"/>
              <a:t> </a:t>
            </a:r>
            <a:r>
              <a:rPr lang="en-US" dirty="0" err="1" smtClean="0"/>
              <a:t>mutlaka</a:t>
            </a:r>
            <a:r>
              <a:rPr lang="en-US" dirty="0" smtClean="0"/>
              <a:t> </a:t>
            </a:r>
            <a:r>
              <a:rPr lang="en-US" dirty="0" err="1" smtClean="0"/>
              <a:t>tesekkur</a:t>
            </a:r>
            <a:r>
              <a:rPr lang="en-US" dirty="0" smtClean="0"/>
              <a:t> </a:t>
            </a:r>
            <a:r>
              <a:rPr lang="en-US" dirty="0" err="1" smtClean="0"/>
              <a:t>edin</a:t>
            </a:r>
            <a:r>
              <a:rPr lang="en-US" dirty="0" smtClean="0"/>
              <a:t>. </a:t>
            </a:r>
          </a:p>
          <a:p>
            <a:endParaRPr lang="en-US" dirty="0"/>
          </a:p>
        </p:txBody>
      </p:sp>
    </p:spTree>
    <p:extLst>
      <p:ext uri="{BB962C8B-B14F-4D97-AF65-F5344CB8AC3E}">
        <p14:creationId xmlns:p14="http://schemas.microsoft.com/office/powerpoint/2010/main" val="1131478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Gözlem </a:t>
            </a:r>
            <a:endParaRPr lang="tr-TR" dirty="0"/>
          </a:p>
        </p:txBody>
      </p:sp>
      <p:sp>
        <p:nvSpPr>
          <p:cNvPr id="3" name="İçerik Yer Tutucusu 2"/>
          <p:cNvSpPr>
            <a:spLocks noGrp="1"/>
          </p:cNvSpPr>
          <p:nvPr>
            <p:ph idx="1"/>
          </p:nvPr>
        </p:nvSpPr>
        <p:spPr/>
        <p:txBody>
          <a:bodyPr/>
          <a:lstStyle/>
          <a:p>
            <a:r>
              <a:rPr lang="tr-TR" dirty="0"/>
              <a:t>Gözlem, olayların, davranışların ve araştırma yapmak için seçilen ortamda, konuya ilişkin her şeyin sistematik olarak izlenmesi ve </a:t>
            </a:r>
            <a:r>
              <a:rPr lang="tr-TR" dirty="0" smtClean="0"/>
              <a:t>kaydedilmesidir.</a:t>
            </a:r>
          </a:p>
          <a:p>
            <a:r>
              <a:rPr lang="tr-TR" i="1" dirty="0"/>
              <a:t>Katılımlı gözlem</a:t>
            </a:r>
            <a:r>
              <a:rPr lang="tr-TR" dirty="0"/>
              <a:t> ve </a:t>
            </a:r>
            <a:r>
              <a:rPr lang="tr-TR" i="1" dirty="0"/>
              <a:t>katılımsız gözlem</a:t>
            </a:r>
            <a:r>
              <a:rPr lang="tr-TR" dirty="0"/>
              <a:t>. Katılımlı gözlemde araştırmacı, katılımcıların gündelik yaşam etkinliklerine katılarak, bağlamın bir parçası gibi davranır. Katılımcı olmayan gözlemde ise araştırmacı, katılımcıları ortamın parçası olmadan dışarıdan gözlemler. Katılımsız gözlemde araştırmacı kimliğini gizlemez ve neden orada bulunduğunu araştırma yapılan kişi ya da gruba açıkça ifade eder.</a:t>
            </a:r>
          </a:p>
        </p:txBody>
      </p:sp>
    </p:spTree>
    <p:extLst>
      <p:ext uri="{BB962C8B-B14F-4D97-AF65-F5344CB8AC3E}">
        <p14:creationId xmlns:p14="http://schemas.microsoft.com/office/powerpoint/2010/main" val="26600424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Gözlem yaparken dikkat edilmesi gereken boyutları </a:t>
            </a:r>
            <a:r>
              <a:rPr lang="tr-TR" dirty="0" err="1"/>
              <a:t>Reeves</a:t>
            </a:r>
            <a:r>
              <a:rPr lang="tr-TR" dirty="0"/>
              <a:t> ve </a:t>
            </a:r>
            <a:r>
              <a:rPr lang="tr-TR" dirty="0" err="1"/>
              <a:t>Kuper</a:t>
            </a:r>
            <a:r>
              <a:rPr lang="tr-TR" dirty="0"/>
              <a:t> (2008) şöyle sıralamaktadır: </a:t>
            </a:r>
            <a:r>
              <a:rPr lang="tr-TR" sz="4000" dirty="0"/>
              <a:t/>
            </a:r>
            <a:br>
              <a:rPr lang="tr-TR" sz="4000" dirty="0"/>
            </a:br>
            <a:endParaRPr lang="tr-TR" dirty="0"/>
          </a:p>
        </p:txBody>
      </p:sp>
      <p:sp>
        <p:nvSpPr>
          <p:cNvPr id="3" name="İçerik Yer Tutucusu 2"/>
          <p:cNvSpPr>
            <a:spLocks noGrp="1"/>
          </p:cNvSpPr>
          <p:nvPr>
            <p:ph idx="1"/>
          </p:nvPr>
        </p:nvSpPr>
        <p:spPr/>
        <p:txBody>
          <a:bodyPr>
            <a:normAutofit/>
          </a:bodyPr>
          <a:lstStyle/>
          <a:p>
            <a:pPr marL="0" indent="0">
              <a:buNone/>
            </a:pPr>
            <a:endParaRPr lang="tr-TR" sz="2400" dirty="0"/>
          </a:p>
          <a:p>
            <a:pPr lvl="1"/>
            <a:r>
              <a:rPr lang="tr-TR" dirty="0"/>
              <a:t>Alan: Araştırmanın yapıldığı yer veya yerlerin fiziksel durumu</a:t>
            </a:r>
            <a:endParaRPr lang="tr-TR" sz="2000" dirty="0"/>
          </a:p>
          <a:p>
            <a:pPr lvl="1"/>
            <a:r>
              <a:rPr lang="tr-TR" dirty="0"/>
              <a:t>Aktör: Araştırmayla ilgili insanlar</a:t>
            </a:r>
            <a:endParaRPr lang="tr-TR" sz="2000" dirty="0"/>
          </a:p>
          <a:p>
            <a:pPr lvl="1"/>
            <a:r>
              <a:rPr lang="tr-TR" dirty="0"/>
              <a:t>Etkinlik: Ortaya çıkan ilgili olaylar</a:t>
            </a:r>
            <a:endParaRPr lang="tr-TR" sz="2000" dirty="0"/>
          </a:p>
          <a:p>
            <a:pPr lvl="1"/>
            <a:r>
              <a:rPr lang="tr-TR" dirty="0"/>
              <a:t>Nesne: Ortamda mevcut fiziksel nesneler</a:t>
            </a:r>
            <a:endParaRPr lang="tr-TR" sz="2000" dirty="0"/>
          </a:p>
          <a:p>
            <a:pPr lvl="1"/>
            <a:r>
              <a:rPr lang="tr-TR" dirty="0"/>
              <a:t>Eylem: İnsanların gerçekleştirdiği tekil eylemler</a:t>
            </a:r>
            <a:endParaRPr lang="tr-TR" sz="2000" dirty="0"/>
          </a:p>
          <a:p>
            <a:pPr lvl="1"/>
            <a:r>
              <a:rPr lang="tr-TR" dirty="0"/>
              <a:t>Olay: İnsanların gerçekleştirdiği olaylar</a:t>
            </a:r>
            <a:endParaRPr lang="tr-TR" sz="2000" dirty="0"/>
          </a:p>
          <a:p>
            <a:pPr lvl="1"/>
            <a:r>
              <a:rPr lang="tr-TR" dirty="0"/>
              <a:t>Zaman: Olayların ortaya çıkışlarının dizilimi</a:t>
            </a:r>
            <a:endParaRPr lang="tr-TR" sz="2000" dirty="0"/>
          </a:p>
          <a:p>
            <a:pPr lvl="1"/>
            <a:r>
              <a:rPr lang="tr-TR" dirty="0"/>
              <a:t>Hedef: İnsanların başarmayı hedeflediği şeyler</a:t>
            </a:r>
            <a:endParaRPr lang="tr-TR" sz="2000" dirty="0"/>
          </a:p>
          <a:p>
            <a:pPr lvl="1"/>
            <a:r>
              <a:rPr lang="tr-TR" dirty="0"/>
              <a:t>Duygu: Hissedilen ve ifade edilen duygular.</a:t>
            </a:r>
            <a:endParaRPr lang="tr-TR" sz="2000" dirty="0"/>
          </a:p>
          <a:p>
            <a:endParaRPr lang="tr-TR" dirty="0"/>
          </a:p>
        </p:txBody>
      </p:sp>
    </p:spTree>
    <p:extLst>
      <p:ext uri="{BB962C8B-B14F-4D97-AF65-F5344CB8AC3E}">
        <p14:creationId xmlns:p14="http://schemas.microsoft.com/office/powerpoint/2010/main" val="4192919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Nitel</a:t>
            </a:r>
            <a:r>
              <a:rPr lang="en-US" dirty="0" smtClean="0"/>
              <a:t> </a:t>
            </a:r>
            <a:r>
              <a:rPr lang="en-US" dirty="0" err="1" smtClean="0"/>
              <a:t>Araştırma</a:t>
            </a:r>
            <a:r>
              <a:rPr lang="tr-TR" dirty="0" smtClean="0"/>
              <a:t> Görüşmelerinin Boyutları</a:t>
            </a:r>
            <a:endParaRPr lang="en-US" dirty="0"/>
          </a:p>
        </p:txBody>
      </p:sp>
      <p:sp>
        <p:nvSpPr>
          <p:cNvPr id="3" name="Content Placeholder 2"/>
          <p:cNvSpPr>
            <a:spLocks noGrp="1"/>
          </p:cNvSpPr>
          <p:nvPr>
            <p:ph idx="1"/>
          </p:nvPr>
        </p:nvSpPr>
        <p:spPr/>
        <p:txBody>
          <a:bodyPr>
            <a:normAutofit/>
          </a:bodyPr>
          <a:lstStyle/>
          <a:p>
            <a:r>
              <a:rPr lang="en-US" dirty="0" smtClean="0"/>
              <a:t>3. </a:t>
            </a:r>
            <a:r>
              <a:rPr lang="en-US" b="1" dirty="0" err="1" smtClean="0"/>
              <a:t>Niteliksel</a:t>
            </a:r>
            <a:r>
              <a:rPr lang="en-US" b="1" dirty="0" smtClean="0"/>
              <a:t>:</a:t>
            </a:r>
            <a:r>
              <a:rPr lang="en-US" dirty="0" smtClean="0"/>
              <a:t> </a:t>
            </a:r>
            <a:r>
              <a:rPr lang="en-US" dirty="0" err="1" smtClean="0"/>
              <a:t>Görüşme</a:t>
            </a:r>
            <a:r>
              <a:rPr lang="en-US" dirty="0" smtClean="0"/>
              <a:t> </a:t>
            </a:r>
            <a:r>
              <a:rPr lang="en-US" dirty="0" err="1" smtClean="0"/>
              <a:t>sıradan</a:t>
            </a:r>
            <a:r>
              <a:rPr lang="en-US" dirty="0" smtClean="0"/>
              <a:t> </a:t>
            </a:r>
            <a:r>
              <a:rPr lang="en-US" dirty="0" err="1" smtClean="0"/>
              <a:t>bir</a:t>
            </a:r>
            <a:r>
              <a:rPr lang="en-US" dirty="0" smtClean="0"/>
              <a:t> </a:t>
            </a:r>
            <a:r>
              <a:rPr lang="en-US" dirty="0" err="1" smtClean="0"/>
              <a:t>dil</a:t>
            </a:r>
            <a:r>
              <a:rPr lang="en-US" dirty="0" smtClean="0"/>
              <a:t> </a:t>
            </a:r>
            <a:r>
              <a:rPr lang="en-US" dirty="0" err="1" smtClean="0"/>
              <a:t>ile</a:t>
            </a:r>
            <a:r>
              <a:rPr lang="en-US" dirty="0" smtClean="0"/>
              <a:t> </a:t>
            </a:r>
            <a:r>
              <a:rPr lang="en-US" dirty="0" err="1" smtClean="0"/>
              <a:t>ifade</a:t>
            </a:r>
            <a:r>
              <a:rPr lang="en-US" dirty="0" smtClean="0"/>
              <a:t> </a:t>
            </a:r>
            <a:r>
              <a:rPr lang="en-US" dirty="0" err="1" smtClean="0"/>
              <a:t>edilen</a:t>
            </a:r>
            <a:r>
              <a:rPr lang="en-US" dirty="0" smtClean="0"/>
              <a:t> </a:t>
            </a:r>
            <a:r>
              <a:rPr lang="en-US" dirty="0" err="1" smtClean="0"/>
              <a:t>nitel</a:t>
            </a:r>
            <a:r>
              <a:rPr lang="en-US" dirty="0" smtClean="0"/>
              <a:t> </a:t>
            </a:r>
            <a:r>
              <a:rPr lang="en-US" dirty="0" err="1" smtClean="0"/>
              <a:t>bilgi</a:t>
            </a:r>
            <a:r>
              <a:rPr lang="en-US" dirty="0" smtClean="0"/>
              <a:t> </a:t>
            </a:r>
            <a:r>
              <a:rPr lang="en-US" dirty="0" err="1" smtClean="0"/>
              <a:t>elde</a:t>
            </a:r>
            <a:r>
              <a:rPr lang="en-US" dirty="0" smtClean="0"/>
              <a:t> </a:t>
            </a:r>
            <a:r>
              <a:rPr lang="en-US" dirty="0" err="1" smtClean="0"/>
              <a:t>etme</a:t>
            </a:r>
            <a:r>
              <a:rPr lang="en-US" dirty="0" smtClean="0"/>
              <a:t> </a:t>
            </a:r>
            <a:r>
              <a:rPr lang="en-US" dirty="0" err="1" smtClean="0"/>
              <a:t>çabasıdır</a:t>
            </a:r>
            <a:r>
              <a:rPr lang="en-US" dirty="0" smtClean="0"/>
              <a:t>. </a:t>
            </a:r>
            <a:r>
              <a:rPr lang="en-US" dirty="0" err="1" smtClean="0"/>
              <a:t>Amacı</a:t>
            </a:r>
            <a:r>
              <a:rPr lang="en-US" dirty="0" smtClean="0"/>
              <a:t> </a:t>
            </a:r>
            <a:r>
              <a:rPr lang="en-US" dirty="0" err="1" smtClean="0"/>
              <a:t>verilen</a:t>
            </a:r>
            <a:r>
              <a:rPr lang="en-US" dirty="0" smtClean="0"/>
              <a:t> </a:t>
            </a:r>
            <a:r>
              <a:rPr lang="en-US" dirty="0" err="1" smtClean="0"/>
              <a:t>yanıtların</a:t>
            </a:r>
            <a:r>
              <a:rPr lang="en-US" dirty="0" smtClean="0"/>
              <a:t> </a:t>
            </a:r>
            <a:r>
              <a:rPr lang="en-US" dirty="0" err="1" smtClean="0"/>
              <a:t>nicelleştirilmesi</a:t>
            </a:r>
            <a:r>
              <a:rPr lang="en-US" dirty="0" smtClean="0"/>
              <a:t> </a:t>
            </a:r>
            <a:r>
              <a:rPr lang="en-US" dirty="0" err="1" smtClean="0"/>
              <a:t>değildir</a:t>
            </a:r>
            <a:r>
              <a:rPr lang="en-US" dirty="0" smtClean="0"/>
              <a:t>. </a:t>
            </a:r>
          </a:p>
          <a:p>
            <a:r>
              <a:rPr lang="en-US" dirty="0" err="1" smtClean="0"/>
              <a:t>Örneğin</a:t>
            </a:r>
            <a:r>
              <a:rPr lang="en-US" dirty="0" smtClean="0"/>
              <a:t>: “10 </a:t>
            </a:r>
            <a:r>
              <a:rPr lang="en-US" dirty="0" err="1" smtClean="0"/>
              <a:t>katılımcıdan</a:t>
            </a:r>
            <a:r>
              <a:rPr lang="en-US" dirty="0" smtClean="0"/>
              <a:t> 6 </a:t>
            </a:r>
            <a:r>
              <a:rPr lang="en-US" dirty="0" err="1" smtClean="0"/>
              <a:t>sı</a:t>
            </a:r>
            <a:r>
              <a:rPr lang="en-US" dirty="0" smtClean="0"/>
              <a:t> </a:t>
            </a:r>
            <a:r>
              <a:rPr lang="en-US" dirty="0" err="1" smtClean="0"/>
              <a:t>bu</a:t>
            </a:r>
            <a:r>
              <a:rPr lang="en-US" dirty="0" smtClean="0"/>
              <a:t> </a:t>
            </a:r>
            <a:r>
              <a:rPr lang="en-US" dirty="0" err="1" smtClean="0"/>
              <a:t>konuda</a:t>
            </a:r>
            <a:r>
              <a:rPr lang="en-US" dirty="0" smtClean="0"/>
              <a:t> </a:t>
            </a:r>
            <a:r>
              <a:rPr lang="en-US" dirty="0" err="1" smtClean="0"/>
              <a:t>benzer</a:t>
            </a:r>
            <a:r>
              <a:rPr lang="en-US" dirty="0" smtClean="0"/>
              <a:t> </a:t>
            </a:r>
            <a:r>
              <a:rPr lang="en-US" dirty="0" err="1" smtClean="0"/>
              <a:t>şeyler</a:t>
            </a:r>
            <a:r>
              <a:rPr lang="en-US" dirty="0" smtClean="0"/>
              <a:t> </a:t>
            </a:r>
            <a:r>
              <a:rPr lang="en-US" dirty="0" err="1" smtClean="0"/>
              <a:t>düşündüklerini</a:t>
            </a:r>
            <a:r>
              <a:rPr lang="en-US" dirty="0" smtClean="0"/>
              <a:t> </a:t>
            </a:r>
            <a:r>
              <a:rPr lang="en-US" dirty="0" err="1" smtClean="0"/>
              <a:t>ifade</a:t>
            </a:r>
            <a:r>
              <a:rPr lang="en-US" dirty="0" smtClean="0"/>
              <a:t> </a:t>
            </a:r>
            <a:r>
              <a:rPr lang="en-US" dirty="0" err="1" smtClean="0"/>
              <a:t>etmektedir</a:t>
            </a:r>
            <a:r>
              <a:rPr lang="en-US" dirty="0" smtClean="0"/>
              <a:t>” </a:t>
            </a:r>
            <a:r>
              <a:rPr lang="en-US" dirty="0" err="1" smtClean="0"/>
              <a:t>yerine</a:t>
            </a:r>
            <a:r>
              <a:rPr lang="en-US" dirty="0" smtClean="0"/>
              <a:t> “</a:t>
            </a:r>
            <a:r>
              <a:rPr lang="en-US" dirty="0" err="1" smtClean="0"/>
              <a:t>nasıl</a:t>
            </a:r>
            <a:r>
              <a:rPr lang="en-US" dirty="0" smtClean="0"/>
              <a:t> </a:t>
            </a:r>
            <a:r>
              <a:rPr lang="en-US" dirty="0" err="1" smtClean="0"/>
              <a:t>bir</a:t>
            </a:r>
            <a:r>
              <a:rPr lang="en-US" dirty="0" smtClean="0"/>
              <a:t> </a:t>
            </a:r>
            <a:r>
              <a:rPr lang="en-US" dirty="0" err="1" smtClean="0"/>
              <a:t>örüntünün</a:t>
            </a:r>
            <a:r>
              <a:rPr lang="en-US" dirty="0" smtClean="0"/>
              <a:t> </a:t>
            </a:r>
            <a:r>
              <a:rPr lang="en-US" dirty="0" err="1" smtClean="0"/>
              <a:t>ortaya</a:t>
            </a:r>
            <a:r>
              <a:rPr lang="en-US" dirty="0" smtClean="0"/>
              <a:t> </a:t>
            </a:r>
            <a:r>
              <a:rPr lang="en-US" dirty="0" err="1" smtClean="0"/>
              <a:t>çıktığının</a:t>
            </a:r>
            <a:r>
              <a:rPr lang="en-US" dirty="0" smtClean="0"/>
              <a:t> </a:t>
            </a:r>
            <a:r>
              <a:rPr lang="en-US" dirty="0" err="1" smtClean="0"/>
              <a:t>keşfedilmesi</a:t>
            </a:r>
            <a:r>
              <a:rPr lang="en-US" dirty="0" smtClean="0"/>
              <a:t>”</a:t>
            </a:r>
          </a:p>
          <a:p>
            <a:endParaRPr lang="en-US" dirty="0"/>
          </a:p>
        </p:txBody>
      </p:sp>
    </p:spTree>
    <p:extLst>
      <p:ext uri="{BB962C8B-B14F-4D97-AF65-F5344CB8AC3E}">
        <p14:creationId xmlns:p14="http://schemas.microsoft.com/office/powerpoint/2010/main" val="616272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Nitel</a:t>
            </a:r>
            <a:r>
              <a:rPr lang="en-US" dirty="0" smtClean="0"/>
              <a:t> </a:t>
            </a:r>
            <a:r>
              <a:rPr lang="en-US" dirty="0" err="1" smtClean="0"/>
              <a:t>Araştırma</a:t>
            </a:r>
            <a:r>
              <a:rPr lang="tr-TR" dirty="0" smtClean="0"/>
              <a:t> Görüşmelerinin Boyutları</a:t>
            </a:r>
            <a:endParaRPr lang="en-US" dirty="0"/>
          </a:p>
        </p:txBody>
      </p:sp>
      <p:sp>
        <p:nvSpPr>
          <p:cNvPr id="3" name="Content Placeholder 2"/>
          <p:cNvSpPr>
            <a:spLocks noGrp="1"/>
          </p:cNvSpPr>
          <p:nvPr>
            <p:ph idx="1"/>
          </p:nvPr>
        </p:nvSpPr>
        <p:spPr/>
        <p:txBody>
          <a:bodyPr>
            <a:normAutofit/>
          </a:bodyPr>
          <a:lstStyle/>
          <a:p>
            <a:r>
              <a:rPr lang="en-US" dirty="0" smtClean="0"/>
              <a:t>4. </a:t>
            </a:r>
            <a:r>
              <a:rPr lang="en-US" b="1" dirty="0" err="1" smtClean="0"/>
              <a:t>Tanımlayıcı</a:t>
            </a:r>
            <a:r>
              <a:rPr lang="en-US" b="1" dirty="0" smtClean="0"/>
              <a:t>:</a:t>
            </a:r>
            <a:r>
              <a:rPr lang="en-US" dirty="0" smtClean="0"/>
              <a:t> </a:t>
            </a:r>
            <a:r>
              <a:rPr lang="en-US" dirty="0" err="1" smtClean="0"/>
              <a:t>Görüşme</a:t>
            </a:r>
            <a:r>
              <a:rPr lang="en-US" dirty="0" smtClean="0"/>
              <a:t> </a:t>
            </a:r>
            <a:r>
              <a:rPr lang="en-US" dirty="0" err="1" smtClean="0"/>
              <a:t>katılımcının</a:t>
            </a:r>
            <a:r>
              <a:rPr lang="en-US" dirty="0" smtClean="0"/>
              <a:t> </a:t>
            </a:r>
            <a:r>
              <a:rPr lang="en-US" dirty="0" err="1" smtClean="0"/>
              <a:t>yaşam</a:t>
            </a:r>
            <a:r>
              <a:rPr lang="en-US" dirty="0" smtClean="0"/>
              <a:t> </a:t>
            </a:r>
            <a:r>
              <a:rPr lang="en-US" dirty="0" err="1" smtClean="0"/>
              <a:t>dünyasının</a:t>
            </a:r>
            <a:r>
              <a:rPr lang="en-US" dirty="0" smtClean="0"/>
              <a:t> </a:t>
            </a:r>
            <a:r>
              <a:rPr lang="en-US" dirty="0" err="1" smtClean="0"/>
              <a:t>farklı</a:t>
            </a:r>
            <a:r>
              <a:rPr lang="en-US" dirty="0" smtClean="0"/>
              <a:t> </a:t>
            </a:r>
            <a:r>
              <a:rPr lang="en-US" dirty="0" err="1" smtClean="0"/>
              <a:t>yönlerinin</a:t>
            </a:r>
            <a:r>
              <a:rPr lang="en-US" dirty="0" smtClean="0"/>
              <a:t> </a:t>
            </a:r>
            <a:r>
              <a:rPr lang="en-US" dirty="0" err="1" smtClean="0"/>
              <a:t>açık</a:t>
            </a:r>
            <a:r>
              <a:rPr lang="en-US" dirty="0" smtClean="0"/>
              <a:t>, </a:t>
            </a:r>
            <a:r>
              <a:rPr lang="en-US" dirty="0" err="1" smtClean="0"/>
              <a:t>nüanslı</a:t>
            </a:r>
            <a:r>
              <a:rPr lang="en-US" dirty="0" smtClean="0"/>
              <a:t>, </a:t>
            </a:r>
            <a:r>
              <a:rPr lang="en-US" dirty="0" err="1" smtClean="0"/>
              <a:t>zengin</a:t>
            </a:r>
            <a:r>
              <a:rPr lang="en-US" dirty="0" smtClean="0"/>
              <a:t> </a:t>
            </a:r>
            <a:r>
              <a:rPr lang="en-US" dirty="0" err="1" smtClean="0"/>
              <a:t>açıklamalarını</a:t>
            </a:r>
            <a:r>
              <a:rPr lang="en-US" dirty="0" smtClean="0"/>
              <a:t> </a:t>
            </a:r>
            <a:r>
              <a:rPr lang="en-US" dirty="0" err="1" smtClean="0"/>
              <a:t>elde</a:t>
            </a:r>
            <a:r>
              <a:rPr lang="en-US" dirty="0" smtClean="0"/>
              <a:t> </a:t>
            </a:r>
            <a:r>
              <a:rPr lang="en-US" dirty="0" err="1" smtClean="0"/>
              <a:t>etmek</a:t>
            </a:r>
            <a:r>
              <a:rPr lang="en-US" dirty="0" smtClean="0"/>
              <a:t> </a:t>
            </a:r>
            <a:r>
              <a:rPr lang="en-US" dirty="0" err="1" smtClean="0"/>
              <a:t>için</a:t>
            </a:r>
            <a:r>
              <a:rPr lang="en-US" dirty="0" smtClean="0"/>
              <a:t> </a:t>
            </a:r>
            <a:r>
              <a:rPr lang="en-US" dirty="0" err="1" smtClean="0"/>
              <a:t>uğraşır</a:t>
            </a:r>
            <a:r>
              <a:rPr lang="en-US" dirty="0" smtClean="0"/>
              <a:t>. </a:t>
            </a:r>
          </a:p>
          <a:p>
            <a:r>
              <a:rPr lang="en-US" dirty="0" err="1" smtClean="0"/>
              <a:t>Örneğin</a:t>
            </a:r>
            <a:r>
              <a:rPr lang="en-US" dirty="0" smtClean="0"/>
              <a:t>: “</a:t>
            </a:r>
            <a:r>
              <a:rPr lang="en-US" dirty="0" err="1" smtClean="0"/>
              <a:t>Bulunduğunuz</a:t>
            </a:r>
            <a:r>
              <a:rPr lang="en-US" dirty="0" smtClean="0"/>
              <a:t> </a:t>
            </a:r>
            <a:r>
              <a:rPr lang="en-US" dirty="0" err="1" smtClean="0"/>
              <a:t>okulda</a:t>
            </a:r>
            <a:r>
              <a:rPr lang="en-US" dirty="0" smtClean="0"/>
              <a:t> </a:t>
            </a:r>
            <a:r>
              <a:rPr lang="en-US" dirty="0" err="1" smtClean="0"/>
              <a:t>başınızdan</a:t>
            </a:r>
            <a:r>
              <a:rPr lang="en-US" dirty="0" smtClean="0"/>
              <a:t> </a:t>
            </a:r>
            <a:r>
              <a:rPr lang="en-US" dirty="0" err="1" smtClean="0"/>
              <a:t>geçen</a:t>
            </a:r>
            <a:r>
              <a:rPr lang="en-US" dirty="0" smtClean="0"/>
              <a:t> en </a:t>
            </a:r>
            <a:r>
              <a:rPr lang="en-US" dirty="0" err="1" smtClean="0"/>
              <a:t>önemli</a:t>
            </a:r>
            <a:r>
              <a:rPr lang="en-US" dirty="0" smtClean="0"/>
              <a:t> </a:t>
            </a:r>
            <a:r>
              <a:rPr lang="en-US" dirty="0" err="1" smtClean="0"/>
              <a:t>olayı</a:t>
            </a:r>
            <a:r>
              <a:rPr lang="en-US" dirty="0" smtClean="0"/>
              <a:t> </a:t>
            </a:r>
            <a:r>
              <a:rPr lang="en-US" dirty="0" err="1" smtClean="0"/>
              <a:t>anlatabilir</a:t>
            </a:r>
            <a:r>
              <a:rPr lang="en-US" dirty="0" smtClean="0"/>
              <a:t> </a:t>
            </a:r>
            <a:r>
              <a:rPr lang="en-US" dirty="0" err="1" smtClean="0"/>
              <a:t>misiniz</a:t>
            </a:r>
            <a:r>
              <a:rPr lang="en-US" dirty="0" smtClean="0"/>
              <a:t>?”</a:t>
            </a:r>
          </a:p>
          <a:p>
            <a:r>
              <a:rPr lang="en-US" dirty="0" smtClean="0"/>
              <a:t>“</a:t>
            </a:r>
            <a:r>
              <a:rPr lang="en-US" dirty="0" err="1" smtClean="0"/>
              <a:t>Daha</a:t>
            </a:r>
            <a:r>
              <a:rPr lang="en-US" dirty="0" smtClean="0"/>
              <a:t> </a:t>
            </a:r>
            <a:r>
              <a:rPr lang="en-US" dirty="0" err="1" smtClean="0"/>
              <a:t>çok</a:t>
            </a:r>
            <a:r>
              <a:rPr lang="en-US" dirty="0" smtClean="0"/>
              <a:t> </a:t>
            </a:r>
            <a:r>
              <a:rPr lang="en-US" dirty="0" err="1" smtClean="0"/>
              <a:t>kimlerle</a:t>
            </a:r>
            <a:r>
              <a:rPr lang="en-US" dirty="0" smtClean="0"/>
              <a:t> </a:t>
            </a:r>
            <a:r>
              <a:rPr lang="en-US" dirty="0" err="1" smtClean="0"/>
              <a:t>oturmayı</a:t>
            </a:r>
            <a:r>
              <a:rPr lang="en-US" dirty="0" smtClean="0"/>
              <a:t> </a:t>
            </a:r>
            <a:r>
              <a:rPr lang="en-US" dirty="0" err="1" smtClean="0"/>
              <a:t>ve</a:t>
            </a:r>
            <a:r>
              <a:rPr lang="en-US" dirty="0" smtClean="0"/>
              <a:t> </a:t>
            </a:r>
            <a:r>
              <a:rPr lang="en-US" dirty="0" err="1" smtClean="0"/>
              <a:t>bu</a:t>
            </a:r>
            <a:r>
              <a:rPr lang="en-US" dirty="0" smtClean="0"/>
              <a:t> </a:t>
            </a:r>
            <a:r>
              <a:rPr lang="en-US" dirty="0" err="1" smtClean="0"/>
              <a:t>konularda</a:t>
            </a:r>
            <a:r>
              <a:rPr lang="en-US" dirty="0" smtClean="0"/>
              <a:t> </a:t>
            </a:r>
            <a:r>
              <a:rPr lang="en-US" dirty="0" err="1" smtClean="0"/>
              <a:t>sohbet</a:t>
            </a:r>
            <a:r>
              <a:rPr lang="en-US" dirty="0" smtClean="0"/>
              <a:t> </a:t>
            </a:r>
            <a:r>
              <a:rPr lang="en-US" dirty="0" err="1" smtClean="0"/>
              <a:t>etmyi</a:t>
            </a:r>
            <a:r>
              <a:rPr lang="en-US" dirty="0" smtClean="0"/>
              <a:t> </a:t>
            </a:r>
            <a:r>
              <a:rPr lang="en-US" dirty="0" err="1" smtClean="0"/>
              <a:t>tercih</a:t>
            </a:r>
            <a:r>
              <a:rPr lang="en-US" dirty="0" smtClean="0"/>
              <a:t> </a:t>
            </a:r>
            <a:r>
              <a:rPr lang="en-US" dirty="0" err="1" smtClean="0"/>
              <a:t>ederdiniz</a:t>
            </a:r>
            <a:r>
              <a:rPr lang="en-US" dirty="0" smtClean="0"/>
              <a:t>?”</a:t>
            </a:r>
          </a:p>
          <a:p>
            <a:r>
              <a:rPr lang="en-US" dirty="0" smtClean="0"/>
              <a:t>“</a:t>
            </a:r>
            <a:r>
              <a:rPr lang="en-US" dirty="0" err="1" smtClean="0"/>
              <a:t>Okul</a:t>
            </a:r>
            <a:r>
              <a:rPr lang="en-US" dirty="0" smtClean="0"/>
              <a:t> </a:t>
            </a:r>
            <a:r>
              <a:rPr lang="en-US" dirty="0" err="1" smtClean="0"/>
              <a:t>arkadaşlarınızdan</a:t>
            </a:r>
            <a:r>
              <a:rPr lang="en-US" dirty="0" smtClean="0"/>
              <a:t> </a:t>
            </a:r>
            <a:r>
              <a:rPr lang="en-US" dirty="0" err="1" smtClean="0"/>
              <a:t>biraz</a:t>
            </a:r>
            <a:r>
              <a:rPr lang="en-US" dirty="0" smtClean="0"/>
              <a:t> </a:t>
            </a:r>
            <a:r>
              <a:rPr lang="en-US" dirty="0" err="1" smtClean="0"/>
              <a:t>bahsedebilir</a:t>
            </a:r>
            <a:r>
              <a:rPr lang="en-US" dirty="0" smtClean="0"/>
              <a:t> </a:t>
            </a:r>
            <a:r>
              <a:rPr lang="en-US" dirty="0" err="1" smtClean="0"/>
              <a:t>misiniz</a:t>
            </a:r>
            <a:r>
              <a:rPr lang="en-US" dirty="0" smtClean="0"/>
              <a:t>?”</a:t>
            </a:r>
          </a:p>
          <a:p>
            <a:r>
              <a:rPr lang="en-US" dirty="0" smtClean="0"/>
              <a:t>“</a:t>
            </a:r>
            <a:r>
              <a:rPr lang="en-US" dirty="0" err="1" smtClean="0"/>
              <a:t>Sınıfta</a:t>
            </a:r>
            <a:r>
              <a:rPr lang="en-US" dirty="0" smtClean="0"/>
              <a:t> </a:t>
            </a:r>
            <a:r>
              <a:rPr lang="en-US" dirty="0" err="1" smtClean="0"/>
              <a:t>kimlerle</a:t>
            </a:r>
            <a:r>
              <a:rPr lang="en-US" dirty="0" smtClean="0"/>
              <a:t> </a:t>
            </a:r>
            <a:r>
              <a:rPr lang="en-US" dirty="0" err="1" smtClean="0"/>
              <a:t>otururdunuz</a:t>
            </a:r>
            <a:r>
              <a:rPr lang="en-US" dirty="0" smtClean="0"/>
              <a:t> </a:t>
            </a:r>
            <a:r>
              <a:rPr lang="en-US" dirty="0" err="1" smtClean="0"/>
              <a:t>nasıl</a:t>
            </a:r>
            <a:r>
              <a:rPr lang="en-US" dirty="0" smtClean="0"/>
              <a:t> </a:t>
            </a:r>
            <a:r>
              <a:rPr lang="en-US" dirty="0" err="1" smtClean="0"/>
              <a:t>ders</a:t>
            </a:r>
            <a:r>
              <a:rPr lang="en-US" dirty="0" smtClean="0"/>
              <a:t> </a:t>
            </a:r>
            <a:r>
              <a:rPr lang="en-US" dirty="0" err="1" smtClean="0"/>
              <a:t>yapardınız</a:t>
            </a:r>
            <a:r>
              <a:rPr lang="en-US" dirty="0" smtClean="0"/>
              <a:t>?”</a:t>
            </a:r>
          </a:p>
          <a:p>
            <a:endParaRPr lang="en-US" dirty="0"/>
          </a:p>
        </p:txBody>
      </p:sp>
    </p:spTree>
    <p:extLst>
      <p:ext uri="{BB962C8B-B14F-4D97-AF65-F5344CB8AC3E}">
        <p14:creationId xmlns:p14="http://schemas.microsoft.com/office/powerpoint/2010/main" val="3999508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Nitel</a:t>
            </a:r>
            <a:r>
              <a:rPr lang="en-US" dirty="0" smtClean="0"/>
              <a:t> </a:t>
            </a:r>
            <a:r>
              <a:rPr lang="en-US" dirty="0" err="1" smtClean="0"/>
              <a:t>Araştırma</a:t>
            </a:r>
            <a:r>
              <a:rPr lang="tr-TR" dirty="0" smtClean="0"/>
              <a:t> Görüşmelerinin Boyutları</a:t>
            </a:r>
            <a:endParaRPr lang="en-US" dirty="0"/>
          </a:p>
        </p:txBody>
      </p:sp>
      <p:sp>
        <p:nvSpPr>
          <p:cNvPr id="3" name="Content Placeholder 2"/>
          <p:cNvSpPr>
            <a:spLocks noGrp="1"/>
          </p:cNvSpPr>
          <p:nvPr>
            <p:ph idx="1"/>
          </p:nvPr>
        </p:nvSpPr>
        <p:spPr/>
        <p:txBody>
          <a:bodyPr>
            <a:normAutofit/>
          </a:bodyPr>
          <a:lstStyle/>
          <a:p>
            <a:r>
              <a:rPr lang="en-US" dirty="0" smtClean="0"/>
              <a:t>5.</a:t>
            </a:r>
            <a:r>
              <a:rPr lang="en-US" b="1" dirty="0" smtClean="0"/>
              <a:t> </a:t>
            </a:r>
            <a:r>
              <a:rPr lang="en-US" b="1" dirty="0" err="1" smtClean="0"/>
              <a:t>Özgüllük</a:t>
            </a:r>
            <a:r>
              <a:rPr lang="en-US" dirty="0" smtClean="0"/>
              <a:t>: </a:t>
            </a:r>
            <a:r>
              <a:rPr lang="en-US" dirty="0" err="1" smtClean="0"/>
              <a:t>Genel</a:t>
            </a:r>
            <a:r>
              <a:rPr lang="en-US" dirty="0" smtClean="0"/>
              <a:t> </a:t>
            </a:r>
            <a:r>
              <a:rPr lang="en-US" dirty="0" err="1" smtClean="0"/>
              <a:t>görüşlerin</a:t>
            </a:r>
            <a:r>
              <a:rPr lang="en-US" dirty="0" smtClean="0"/>
              <a:t> </a:t>
            </a:r>
            <a:r>
              <a:rPr lang="en-US" dirty="0" err="1" smtClean="0"/>
              <a:t>ortaya</a:t>
            </a:r>
            <a:r>
              <a:rPr lang="en-US" dirty="0" smtClean="0"/>
              <a:t> </a:t>
            </a:r>
            <a:r>
              <a:rPr lang="en-US" dirty="0" err="1" smtClean="0"/>
              <a:t>çıkarılmasından</a:t>
            </a:r>
            <a:r>
              <a:rPr lang="en-US" dirty="0" smtClean="0"/>
              <a:t> </a:t>
            </a:r>
            <a:r>
              <a:rPr lang="en-US" dirty="0" err="1" smtClean="0"/>
              <a:t>daha</a:t>
            </a:r>
            <a:r>
              <a:rPr lang="en-US" dirty="0" smtClean="0"/>
              <a:t> </a:t>
            </a:r>
            <a:r>
              <a:rPr lang="en-US" dirty="0" err="1" smtClean="0"/>
              <a:t>çok</a:t>
            </a:r>
            <a:r>
              <a:rPr lang="en-US" dirty="0" smtClean="0"/>
              <a:t>, </a:t>
            </a:r>
            <a:r>
              <a:rPr lang="en-US" dirty="0" err="1" smtClean="0"/>
              <a:t>özel</a:t>
            </a:r>
            <a:r>
              <a:rPr lang="en-US" dirty="0" smtClean="0"/>
              <a:t> </a:t>
            </a:r>
            <a:r>
              <a:rPr lang="en-US" dirty="0" err="1" smtClean="0"/>
              <a:t>durumların</a:t>
            </a:r>
            <a:r>
              <a:rPr lang="en-US" dirty="0" smtClean="0"/>
              <a:t> </a:t>
            </a:r>
            <a:r>
              <a:rPr lang="en-US" dirty="0" err="1" smtClean="0"/>
              <a:t>ve</a:t>
            </a:r>
            <a:r>
              <a:rPr lang="en-US" dirty="0" smtClean="0"/>
              <a:t> </a:t>
            </a:r>
            <a:r>
              <a:rPr lang="en-US" dirty="0" err="1" smtClean="0"/>
              <a:t>eylem</a:t>
            </a:r>
            <a:r>
              <a:rPr lang="en-US" dirty="0" smtClean="0"/>
              <a:t> </a:t>
            </a:r>
            <a:r>
              <a:rPr lang="en-US" dirty="0" err="1" smtClean="0"/>
              <a:t>dizilerinin</a:t>
            </a:r>
            <a:r>
              <a:rPr lang="en-US" dirty="0" smtClean="0"/>
              <a:t> </a:t>
            </a:r>
            <a:r>
              <a:rPr lang="en-US" dirty="0" err="1" smtClean="0"/>
              <a:t>betimlenmeleri</a:t>
            </a:r>
            <a:r>
              <a:rPr lang="en-US" dirty="0" smtClean="0"/>
              <a:t> </a:t>
            </a:r>
            <a:r>
              <a:rPr lang="en-US" dirty="0" err="1" smtClean="0"/>
              <a:t>hedeflenir</a:t>
            </a:r>
            <a:r>
              <a:rPr lang="en-US" dirty="0" smtClean="0"/>
              <a:t>.</a:t>
            </a:r>
          </a:p>
          <a:p>
            <a:r>
              <a:rPr lang="en-US" dirty="0" err="1" smtClean="0"/>
              <a:t>Örneğin</a:t>
            </a:r>
            <a:r>
              <a:rPr lang="en-US" dirty="0" smtClean="0"/>
              <a:t>: “</a:t>
            </a:r>
            <a:r>
              <a:rPr lang="en-US" dirty="0" err="1" smtClean="0"/>
              <a:t>Sizce</a:t>
            </a:r>
            <a:r>
              <a:rPr lang="en-US" dirty="0" smtClean="0"/>
              <a:t> </a:t>
            </a:r>
            <a:r>
              <a:rPr lang="en-US" dirty="0" err="1" smtClean="0"/>
              <a:t>Türk</a:t>
            </a:r>
            <a:r>
              <a:rPr lang="en-US" dirty="0" smtClean="0"/>
              <a:t> </a:t>
            </a:r>
            <a:r>
              <a:rPr lang="en-US" dirty="0" err="1" smtClean="0"/>
              <a:t>eğitim</a:t>
            </a:r>
            <a:r>
              <a:rPr lang="en-US" dirty="0" smtClean="0"/>
              <a:t> </a:t>
            </a:r>
            <a:r>
              <a:rPr lang="en-US" dirty="0" err="1" smtClean="0"/>
              <a:t>sistemindeki</a:t>
            </a:r>
            <a:r>
              <a:rPr lang="en-US" dirty="0" smtClean="0"/>
              <a:t> </a:t>
            </a:r>
            <a:r>
              <a:rPr lang="en-US" dirty="0" err="1" smtClean="0"/>
              <a:t>temel</a:t>
            </a:r>
            <a:r>
              <a:rPr lang="en-US" dirty="0" smtClean="0"/>
              <a:t> </a:t>
            </a:r>
            <a:r>
              <a:rPr lang="en-US" dirty="0" err="1" smtClean="0"/>
              <a:t>sorunlar</a:t>
            </a:r>
            <a:r>
              <a:rPr lang="en-US" dirty="0" smtClean="0"/>
              <a:t> </a:t>
            </a:r>
            <a:r>
              <a:rPr lang="en-US" dirty="0" err="1" smtClean="0"/>
              <a:t>nelerdir</a:t>
            </a:r>
            <a:r>
              <a:rPr lang="en-US" dirty="0" smtClean="0"/>
              <a:t>?” </a:t>
            </a:r>
            <a:r>
              <a:rPr lang="en-US" dirty="0" err="1" smtClean="0"/>
              <a:t>yerine</a:t>
            </a:r>
            <a:r>
              <a:rPr lang="en-US" dirty="0" smtClean="0"/>
              <a:t> “</a:t>
            </a:r>
            <a:r>
              <a:rPr lang="en-US" dirty="0" err="1" smtClean="0"/>
              <a:t>Okulunuzdaki</a:t>
            </a:r>
            <a:r>
              <a:rPr lang="en-US" dirty="0" smtClean="0"/>
              <a:t> </a:t>
            </a:r>
            <a:r>
              <a:rPr lang="en-US" dirty="0" err="1" smtClean="0"/>
              <a:t>disiplin</a:t>
            </a:r>
            <a:r>
              <a:rPr lang="en-US" dirty="0" smtClean="0"/>
              <a:t> </a:t>
            </a:r>
            <a:r>
              <a:rPr lang="en-US" dirty="0" err="1" smtClean="0"/>
              <a:t>problemleri</a:t>
            </a:r>
            <a:r>
              <a:rPr lang="en-US" dirty="0" smtClean="0"/>
              <a:t> </a:t>
            </a:r>
            <a:r>
              <a:rPr lang="en-US" dirty="0" err="1" smtClean="0"/>
              <a:t>hakkında</a:t>
            </a:r>
            <a:r>
              <a:rPr lang="en-US" dirty="0" smtClean="0"/>
              <a:t> ne </a:t>
            </a:r>
            <a:r>
              <a:rPr lang="en-US" dirty="0" err="1" smtClean="0"/>
              <a:t>düşünüyorsunuz</a:t>
            </a:r>
            <a:r>
              <a:rPr lang="en-US" dirty="0" smtClean="0"/>
              <a:t>?”</a:t>
            </a:r>
          </a:p>
          <a:p>
            <a:endParaRPr lang="en-US" dirty="0"/>
          </a:p>
        </p:txBody>
      </p:sp>
    </p:spTree>
    <p:extLst>
      <p:ext uri="{BB962C8B-B14F-4D97-AF65-F5344CB8AC3E}">
        <p14:creationId xmlns:p14="http://schemas.microsoft.com/office/powerpoint/2010/main" val="719474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Nitel</a:t>
            </a:r>
            <a:r>
              <a:rPr lang="en-US" dirty="0" smtClean="0"/>
              <a:t> </a:t>
            </a:r>
            <a:r>
              <a:rPr lang="en-US" dirty="0" err="1" smtClean="0"/>
              <a:t>Araştırma</a:t>
            </a:r>
            <a:r>
              <a:rPr lang="tr-TR" dirty="0" smtClean="0"/>
              <a:t> Görüşmelerinin Boyutları</a:t>
            </a:r>
            <a:endParaRPr lang="en-US" dirty="0"/>
          </a:p>
        </p:txBody>
      </p:sp>
      <p:sp>
        <p:nvSpPr>
          <p:cNvPr id="3" name="Content Placeholder 2"/>
          <p:cNvSpPr>
            <a:spLocks noGrp="1"/>
          </p:cNvSpPr>
          <p:nvPr>
            <p:ph idx="1"/>
          </p:nvPr>
        </p:nvSpPr>
        <p:spPr/>
        <p:txBody>
          <a:bodyPr>
            <a:normAutofit/>
          </a:bodyPr>
          <a:lstStyle/>
          <a:p>
            <a:r>
              <a:rPr lang="en-US" dirty="0" smtClean="0"/>
              <a:t>6.</a:t>
            </a:r>
            <a:r>
              <a:rPr lang="en-US" b="1" dirty="0" smtClean="0"/>
              <a:t>Bilinçli </a:t>
            </a:r>
            <a:r>
              <a:rPr lang="en-US" b="1" dirty="0" err="1" smtClean="0"/>
              <a:t>saflık</a:t>
            </a:r>
            <a:r>
              <a:rPr lang="en-US" b="1" dirty="0" smtClean="0"/>
              <a:t>:</a:t>
            </a:r>
            <a:r>
              <a:rPr lang="en-US" dirty="0" smtClean="0"/>
              <a:t> </a:t>
            </a:r>
            <a:r>
              <a:rPr lang="en-US" dirty="0" err="1" smtClean="0"/>
              <a:t>Görüşmeci</a:t>
            </a:r>
            <a:r>
              <a:rPr lang="en-US" dirty="0" smtClean="0"/>
              <a:t>  </a:t>
            </a:r>
            <a:r>
              <a:rPr lang="en-US" dirty="0" err="1" smtClean="0"/>
              <a:t>hazır</a:t>
            </a:r>
            <a:r>
              <a:rPr lang="en-US" dirty="0" smtClean="0"/>
              <a:t> </a:t>
            </a:r>
            <a:r>
              <a:rPr lang="en-US" dirty="0" err="1" smtClean="0"/>
              <a:t>kategoriler</a:t>
            </a:r>
            <a:r>
              <a:rPr lang="en-US" dirty="0" smtClean="0"/>
              <a:t> </a:t>
            </a:r>
            <a:r>
              <a:rPr lang="en-US" dirty="0" err="1" smtClean="0"/>
              <a:t>ve</a:t>
            </a:r>
            <a:r>
              <a:rPr lang="en-US" dirty="0" smtClean="0"/>
              <a:t> </a:t>
            </a:r>
            <a:r>
              <a:rPr lang="en-US" dirty="0" err="1" smtClean="0"/>
              <a:t>yorumlama</a:t>
            </a:r>
            <a:r>
              <a:rPr lang="en-US" dirty="0" smtClean="0"/>
              <a:t> </a:t>
            </a:r>
            <a:r>
              <a:rPr lang="en-US" dirty="0" err="1" smtClean="0"/>
              <a:t>şemalarını</a:t>
            </a:r>
            <a:r>
              <a:rPr lang="en-US" dirty="0" smtClean="0"/>
              <a:t> </a:t>
            </a:r>
            <a:r>
              <a:rPr lang="en-US" dirty="0" err="1" smtClean="0"/>
              <a:t>kullanmak</a:t>
            </a:r>
            <a:r>
              <a:rPr lang="en-US" dirty="0" smtClean="0"/>
              <a:t> </a:t>
            </a:r>
            <a:r>
              <a:rPr lang="en-US" dirty="0" err="1" smtClean="0"/>
              <a:t>yerine</a:t>
            </a:r>
            <a:r>
              <a:rPr lang="en-US" dirty="0" smtClean="0"/>
              <a:t>, </a:t>
            </a:r>
            <a:r>
              <a:rPr lang="en-US" dirty="0" err="1" smtClean="0"/>
              <a:t>beklenmedik</a:t>
            </a:r>
            <a:r>
              <a:rPr lang="en-US" dirty="0" smtClean="0"/>
              <a:t> </a:t>
            </a:r>
            <a:r>
              <a:rPr lang="en-US" dirty="0" err="1" smtClean="0"/>
              <a:t>ve</a:t>
            </a:r>
            <a:r>
              <a:rPr lang="en-US" dirty="0" smtClean="0"/>
              <a:t> </a:t>
            </a:r>
            <a:r>
              <a:rPr lang="en-US" dirty="0" err="1" smtClean="0"/>
              <a:t>yeni</a:t>
            </a:r>
            <a:r>
              <a:rPr lang="en-US" dirty="0" smtClean="0"/>
              <a:t>  </a:t>
            </a:r>
            <a:r>
              <a:rPr lang="en-US" dirty="0" err="1" smtClean="0"/>
              <a:t>durumlara</a:t>
            </a:r>
            <a:r>
              <a:rPr lang="en-US" dirty="0" smtClean="0"/>
              <a:t> </a:t>
            </a:r>
            <a:r>
              <a:rPr lang="en-US" dirty="0" err="1" smtClean="0"/>
              <a:t>açık</a:t>
            </a:r>
            <a:r>
              <a:rPr lang="en-US" dirty="0" smtClean="0"/>
              <a:t> </a:t>
            </a:r>
            <a:r>
              <a:rPr lang="en-US" dirty="0" err="1" smtClean="0"/>
              <a:t>olmadır</a:t>
            </a:r>
            <a:r>
              <a:rPr lang="en-US" dirty="0" smtClean="0"/>
              <a:t>. Bu </a:t>
            </a:r>
            <a:r>
              <a:rPr lang="en-US" dirty="0" err="1" smtClean="0"/>
              <a:t>görüşmecinin</a:t>
            </a:r>
            <a:r>
              <a:rPr lang="en-US" dirty="0" smtClean="0"/>
              <a:t> </a:t>
            </a:r>
            <a:r>
              <a:rPr lang="en-US" dirty="0" err="1" smtClean="0"/>
              <a:t>alandaki</a:t>
            </a:r>
            <a:r>
              <a:rPr lang="en-US" dirty="0" smtClean="0"/>
              <a:t> </a:t>
            </a:r>
            <a:r>
              <a:rPr lang="en-US" dirty="0" err="1" smtClean="0"/>
              <a:t>deneyimlerine</a:t>
            </a:r>
            <a:r>
              <a:rPr lang="en-US" dirty="0" smtClean="0"/>
              <a:t> </a:t>
            </a:r>
            <a:r>
              <a:rPr lang="en-US" dirty="0" err="1" smtClean="0"/>
              <a:t>bağlı</a:t>
            </a:r>
            <a:r>
              <a:rPr lang="en-US" dirty="0" smtClean="0"/>
              <a:t> </a:t>
            </a:r>
            <a:r>
              <a:rPr lang="en-US" dirty="0" err="1" smtClean="0"/>
              <a:t>olarak</a:t>
            </a:r>
            <a:r>
              <a:rPr lang="en-US" dirty="0" smtClean="0"/>
              <a:t> </a:t>
            </a:r>
            <a:r>
              <a:rPr lang="en-US" dirty="0" err="1" smtClean="0"/>
              <a:t>değişir</a:t>
            </a:r>
            <a:r>
              <a:rPr lang="en-US" dirty="0" smtClean="0"/>
              <a:t>.</a:t>
            </a:r>
          </a:p>
          <a:p>
            <a:r>
              <a:rPr lang="en-US" dirty="0" err="1" smtClean="0"/>
              <a:t>Görüşülen</a:t>
            </a:r>
            <a:r>
              <a:rPr lang="en-US" dirty="0" smtClean="0"/>
              <a:t>: “</a:t>
            </a:r>
            <a:r>
              <a:rPr lang="en-US" dirty="0" err="1" smtClean="0"/>
              <a:t>Kızların</a:t>
            </a:r>
            <a:r>
              <a:rPr lang="en-US" dirty="0" smtClean="0"/>
              <a:t> </a:t>
            </a:r>
            <a:r>
              <a:rPr lang="en-US" dirty="0" err="1" smtClean="0"/>
              <a:t>erkekler</a:t>
            </a:r>
            <a:r>
              <a:rPr lang="en-US" dirty="0" smtClean="0"/>
              <a:t> </a:t>
            </a:r>
            <a:r>
              <a:rPr lang="en-US" dirty="0" err="1" smtClean="0"/>
              <a:t>göre</a:t>
            </a:r>
            <a:r>
              <a:rPr lang="en-US" dirty="0" smtClean="0"/>
              <a:t> </a:t>
            </a:r>
            <a:r>
              <a:rPr lang="en-US" dirty="0" err="1" smtClean="0"/>
              <a:t>daha</a:t>
            </a:r>
            <a:r>
              <a:rPr lang="en-US" dirty="0" smtClean="0"/>
              <a:t> </a:t>
            </a:r>
            <a:r>
              <a:rPr lang="en-US" dirty="0" err="1" smtClean="0"/>
              <a:t>dezavantajlı</a:t>
            </a:r>
            <a:r>
              <a:rPr lang="en-US" dirty="0" smtClean="0"/>
              <a:t> </a:t>
            </a:r>
            <a:r>
              <a:rPr lang="en-US" dirty="0" err="1" smtClean="0"/>
              <a:t>olduğunu</a:t>
            </a:r>
            <a:r>
              <a:rPr lang="en-US" dirty="0" smtClean="0"/>
              <a:t> </a:t>
            </a:r>
            <a:r>
              <a:rPr lang="en-US" dirty="0" err="1" smtClean="0"/>
              <a:t>düşünüyorum</a:t>
            </a:r>
            <a:r>
              <a:rPr lang="en-US" dirty="0" smtClean="0"/>
              <a:t>”</a:t>
            </a:r>
          </a:p>
          <a:p>
            <a:r>
              <a:rPr lang="en-US" dirty="0" err="1" smtClean="0"/>
              <a:t>Görüşmeci</a:t>
            </a:r>
            <a:r>
              <a:rPr lang="en-US" dirty="0" smtClean="0"/>
              <a:t>:”</a:t>
            </a:r>
            <a:r>
              <a:rPr lang="en-US" dirty="0" err="1" smtClean="0"/>
              <a:t>Evet</a:t>
            </a:r>
            <a:r>
              <a:rPr lang="en-US" dirty="0" smtClean="0"/>
              <a:t>, </a:t>
            </a:r>
            <a:r>
              <a:rPr lang="en-US" dirty="0" err="1" smtClean="0"/>
              <a:t>bu</a:t>
            </a:r>
            <a:r>
              <a:rPr lang="en-US" dirty="0" smtClean="0"/>
              <a:t> </a:t>
            </a:r>
            <a:r>
              <a:rPr lang="en-US" dirty="0" err="1" smtClean="0"/>
              <a:t>konuda</a:t>
            </a:r>
            <a:r>
              <a:rPr lang="en-US" dirty="0" smtClean="0"/>
              <a:t> </a:t>
            </a:r>
            <a:r>
              <a:rPr lang="en-US" dirty="0" err="1" smtClean="0"/>
              <a:t>yayınlanmış</a:t>
            </a:r>
            <a:r>
              <a:rPr lang="en-US" dirty="0" smtClean="0"/>
              <a:t> </a:t>
            </a:r>
            <a:r>
              <a:rPr lang="en-US" dirty="0" err="1" smtClean="0"/>
              <a:t>çok</a:t>
            </a:r>
            <a:r>
              <a:rPr lang="en-US" dirty="0" smtClean="0"/>
              <a:t> </a:t>
            </a:r>
            <a:r>
              <a:rPr lang="en-US" dirty="0" err="1" smtClean="0"/>
              <a:t>sayıda</a:t>
            </a:r>
            <a:r>
              <a:rPr lang="en-US" dirty="0" smtClean="0"/>
              <a:t> </a:t>
            </a:r>
            <a:r>
              <a:rPr lang="en-US" dirty="0" err="1" smtClean="0"/>
              <a:t>araştırma</a:t>
            </a:r>
            <a:r>
              <a:rPr lang="en-US" dirty="0" smtClean="0"/>
              <a:t> </a:t>
            </a:r>
            <a:r>
              <a:rPr lang="en-US" dirty="0" err="1" smtClean="0"/>
              <a:t>bulunuyor</a:t>
            </a:r>
            <a:r>
              <a:rPr lang="en-US" dirty="0" smtClean="0"/>
              <a:t> </a:t>
            </a:r>
            <a:r>
              <a:rPr lang="en-US" dirty="0" err="1" smtClean="0"/>
              <a:t>zaten</a:t>
            </a:r>
            <a:r>
              <a:rPr lang="en-US" dirty="0" smtClean="0"/>
              <a:t>” </a:t>
            </a:r>
            <a:r>
              <a:rPr lang="en-US" dirty="0" err="1" smtClean="0"/>
              <a:t>yerine</a:t>
            </a:r>
            <a:r>
              <a:rPr lang="en-US" dirty="0" smtClean="0"/>
              <a:t> “</a:t>
            </a:r>
            <a:r>
              <a:rPr lang="en-US" dirty="0" err="1" smtClean="0"/>
              <a:t>Böyle</a:t>
            </a:r>
            <a:r>
              <a:rPr lang="en-US" dirty="0" smtClean="0"/>
              <a:t> </a:t>
            </a:r>
            <a:r>
              <a:rPr lang="en-US" dirty="0" err="1" smtClean="0"/>
              <a:t>düşünmenize</a:t>
            </a:r>
            <a:r>
              <a:rPr lang="en-US" dirty="0" smtClean="0"/>
              <a:t> </a:t>
            </a:r>
            <a:r>
              <a:rPr lang="en-US" dirty="0" err="1" smtClean="0"/>
              <a:t>neden</a:t>
            </a:r>
            <a:r>
              <a:rPr lang="en-US" dirty="0" smtClean="0"/>
              <a:t> </a:t>
            </a:r>
            <a:r>
              <a:rPr lang="en-US" dirty="0" err="1" smtClean="0"/>
              <a:t>olan</a:t>
            </a:r>
            <a:r>
              <a:rPr lang="en-US" dirty="0" smtClean="0"/>
              <a:t> </a:t>
            </a:r>
            <a:r>
              <a:rPr lang="en-US" dirty="0" err="1" smtClean="0"/>
              <a:t>olaylardan</a:t>
            </a:r>
            <a:r>
              <a:rPr lang="en-US" dirty="0" smtClean="0"/>
              <a:t> </a:t>
            </a:r>
            <a:r>
              <a:rPr lang="en-US" dirty="0" err="1" smtClean="0"/>
              <a:t>biraz</a:t>
            </a:r>
            <a:r>
              <a:rPr lang="en-US" dirty="0" smtClean="0"/>
              <a:t> </a:t>
            </a:r>
            <a:r>
              <a:rPr lang="en-US" dirty="0" err="1" smtClean="0"/>
              <a:t>bahsedebilir</a:t>
            </a:r>
            <a:r>
              <a:rPr lang="en-US" dirty="0" smtClean="0"/>
              <a:t> </a:t>
            </a:r>
            <a:r>
              <a:rPr lang="en-US" dirty="0" err="1" smtClean="0"/>
              <a:t>misiniz</a:t>
            </a:r>
            <a:r>
              <a:rPr lang="en-US" dirty="0" smtClean="0"/>
              <a:t>?”</a:t>
            </a:r>
          </a:p>
          <a:p>
            <a:endParaRPr lang="en-US" dirty="0"/>
          </a:p>
        </p:txBody>
      </p:sp>
    </p:spTree>
    <p:extLst>
      <p:ext uri="{BB962C8B-B14F-4D97-AF65-F5344CB8AC3E}">
        <p14:creationId xmlns:p14="http://schemas.microsoft.com/office/powerpoint/2010/main" val="3536529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Nitel</a:t>
            </a:r>
            <a:r>
              <a:rPr lang="en-US" dirty="0" smtClean="0"/>
              <a:t> </a:t>
            </a:r>
            <a:r>
              <a:rPr lang="en-US" dirty="0" err="1" smtClean="0"/>
              <a:t>Araştırma</a:t>
            </a:r>
            <a:r>
              <a:rPr lang="tr-TR" dirty="0" smtClean="0"/>
              <a:t> Görüşmelerinin Boyutları</a:t>
            </a:r>
            <a:endParaRPr lang="en-US" dirty="0"/>
          </a:p>
        </p:txBody>
      </p:sp>
      <p:sp>
        <p:nvSpPr>
          <p:cNvPr id="3" name="Content Placeholder 2"/>
          <p:cNvSpPr>
            <a:spLocks noGrp="1"/>
          </p:cNvSpPr>
          <p:nvPr>
            <p:ph idx="1"/>
          </p:nvPr>
        </p:nvSpPr>
        <p:spPr/>
        <p:txBody>
          <a:bodyPr>
            <a:normAutofit/>
          </a:bodyPr>
          <a:lstStyle/>
          <a:p>
            <a:r>
              <a:rPr lang="en-US" dirty="0" smtClean="0"/>
              <a:t>7. </a:t>
            </a:r>
            <a:r>
              <a:rPr lang="en-US" b="1" dirty="0" err="1" smtClean="0"/>
              <a:t>Odaklanmış</a:t>
            </a:r>
            <a:r>
              <a:rPr lang="en-US" b="1" dirty="0" smtClean="0"/>
              <a:t>:</a:t>
            </a:r>
            <a:r>
              <a:rPr lang="en-US" dirty="0" smtClean="0"/>
              <a:t> </a:t>
            </a:r>
            <a:r>
              <a:rPr lang="en-US" dirty="0" err="1" smtClean="0"/>
              <a:t>Yarı</a:t>
            </a:r>
            <a:r>
              <a:rPr lang="en-US" dirty="0" smtClean="0"/>
              <a:t> </a:t>
            </a:r>
            <a:r>
              <a:rPr lang="en-US" dirty="0" err="1" smtClean="0"/>
              <a:t>yapılandırılmış</a:t>
            </a:r>
            <a:r>
              <a:rPr lang="en-US" dirty="0" smtClean="0"/>
              <a:t> </a:t>
            </a:r>
            <a:r>
              <a:rPr lang="en-US" dirty="0" err="1" smtClean="0"/>
              <a:t>görüşme</a:t>
            </a:r>
            <a:r>
              <a:rPr lang="en-US" dirty="0" smtClean="0"/>
              <a:t> </a:t>
            </a:r>
            <a:r>
              <a:rPr lang="en-US" dirty="0" err="1" smtClean="0"/>
              <a:t>klavuzu</a:t>
            </a:r>
            <a:r>
              <a:rPr lang="en-US" dirty="0" smtClean="0"/>
              <a:t> </a:t>
            </a:r>
            <a:r>
              <a:rPr lang="en-US" dirty="0" err="1" smtClean="0"/>
              <a:t>kullanıldığında</a:t>
            </a:r>
            <a:r>
              <a:rPr lang="en-US" dirty="0" smtClean="0"/>
              <a:t> </a:t>
            </a:r>
            <a:r>
              <a:rPr lang="en-US" dirty="0" err="1" smtClean="0"/>
              <a:t>görüşme</a:t>
            </a:r>
            <a:r>
              <a:rPr lang="en-US" dirty="0" smtClean="0"/>
              <a:t> </a:t>
            </a:r>
            <a:r>
              <a:rPr lang="en-US" dirty="0" err="1" smtClean="0"/>
              <a:t>belirli</a:t>
            </a:r>
            <a:r>
              <a:rPr lang="en-US" dirty="0" smtClean="0"/>
              <a:t> </a:t>
            </a:r>
            <a:r>
              <a:rPr lang="en-US" dirty="0" err="1" smtClean="0"/>
              <a:t>temalar</a:t>
            </a:r>
            <a:r>
              <a:rPr lang="en-US" dirty="0" smtClean="0"/>
              <a:t> </a:t>
            </a:r>
            <a:r>
              <a:rPr lang="en-US" dirty="0" err="1" smtClean="0"/>
              <a:t>üzerine</a:t>
            </a:r>
            <a:r>
              <a:rPr lang="en-US" dirty="0" smtClean="0"/>
              <a:t> </a:t>
            </a:r>
            <a:r>
              <a:rPr lang="en-US" dirty="0" err="1" smtClean="0"/>
              <a:t>odaklanır</a:t>
            </a:r>
            <a:r>
              <a:rPr lang="en-US" dirty="0" smtClean="0"/>
              <a:t>. </a:t>
            </a:r>
            <a:r>
              <a:rPr lang="en-US" dirty="0" err="1" smtClean="0"/>
              <a:t>Böylece</a:t>
            </a:r>
            <a:r>
              <a:rPr lang="en-US" dirty="0" smtClean="0"/>
              <a:t>, ne </a:t>
            </a:r>
            <a:r>
              <a:rPr lang="en-US" dirty="0" err="1" smtClean="0"/>
              <a:t>kesinlikle</a:t>
            </a:r>
            <a:r>
              <a:rPr lang="en-US" dirty="0" smtClean="0"/>
              <a:t> </a:t>
            </a:r>
            <a:r>
              <a:rPr lang="en-US" dirty="0" err="1" smtClean="0"/>
              <a:t>standart</a:t>
            </a:r>
            <a:r>
              <a:rPr lang="en-US" dirty="0" smtClean="0"/>
              <a:t> </a:t>
            </a:r>
            <a:r>
              <a:rPr lang="en-US" dirty="0" err="1" smtClean="0"/>
              <a:t>sorular</a:t>
            </a:r>
            <a:r>
              <a:rPr lang="en-US" dirty="0" smtClean="0"/>
              <a:t> </a:t>
            </a:r>
            <a:r>
              <a:rPr lang="en-US" dirty="0" err="1" smtClean="0"/>
              <a:t>ile</a:t>
            </a:r>
            <a:r>
              <a:rPr lang="en-US" dirty="0" smtClean="0"/>
              <a:t> </a:t>
            </a:r>
            <a:r>
              <a:rPr lang="en-US" dirty="0" err="1" smtClean="0"/>
              <a:t>yapılandırılmıştır</a:t>
            </a:r>
            <a:r>
              <a:rPr lang="en-US" dirty="0" smtClean="0"/>
              <a:t>, ne de </a:t>
            </a:r>
            <a:r>
              <a:rPr lang="en-US" dirty="0" err="1" smtClean="0"/>
              <a:t>tamamen</a:t>
            </a:r>
            <a:r>
              <a:rPr lang="en-US" dirty="0" smtClean="0"/>
              <a:t> "</a:t>
            </a:r>
            <a:r>
              <a:rPr lang="en-US" dirty="0" err="1" smtClean="0"/>
              <a:t>yönü</a:t>
            </a:r>
            <a:r>
              <a:rPr lang="en-US" dirty="0" smtClean="0"/>
              <a:t> </a:t>
            </a:r>
            <a:r>
              <a:rPr lang="en-US" dirty="0" err="1" smtClean="0"/>
              <a:t>olmayan</a:t>
            </a:r>
            <a:r>
              <a:rPr lang="en-US" dirty="0" smtClean="0"/>
              <a:t>" </a:t>
            </a:r>
            <a:r>
              <a:rPr lang="en-US" dirty="0" err="1" smtClean="0"/>
              <a:t>sorularla</a:t>
            </a:r>
            <a:r>
              <a:rPr lang="en-US" dirty="0" smtClean="0"/>
              <a:t>. </a:t>
            </a:r>
            <a:r>
              <a:rPr lang="en-US" dirty="0" err="1" smtClean="0"/>
              <a:t>Müteakip</a:t>
            </a:r>
            <a:r>
              <a:rPr lang="en-US" dirty="0" smtClean="0"/>
              <a:t> </a:t>
            </a:r>
            <a:r>
              <a:rPr lang="en-US" dirty="0" err="1" smtClean="0"/>
              <a:t>görüşmelerde</a:t>
            </a:r>
            <a:r>
              <a:rPr lang="en-US" dirty="0" smtClean="0"/>
              <a:t> </a:t>
            </a:r>
            <a:r>
              <a:rPr lang="en-US" dirty="0" err="1" smtClean="0"/>
              <a:t>yeni</a:t>
            </a:r>
            <a:r>
              <a:rPr lang="en-US" dirty="0" smtClean="0"/>
              <a:t> </a:t>
            </a:r>
            <a:r>
              <a:rPr lang="en-US" dirty="0" err="1" smtClean="0"/>
              <a:t>sorular</a:t>
            </a:r>
            <a:r>
              <a:rPr lang="en-US" dirty="0" smtClean="0"/>
              <a:t> </a:t>
            </a:r>
            <a:r>
              <a:rPr lang="en-US" dirty="0" err="1" smtClean="0"/>
              <a:t>sorulabilir</a:t>
            </a:r>
            <a:r>
              <a:rPr lang="en-US" dirty="0" smtClean="0"/>
              <a:t>. </a:t>
            </a:r>
          </a:p>
          <a:p>
            <a:r>
              <a:rPr lang="en-US" dirty="0" smtClean="0"/>
              <a:t>8. </a:t>
            </a:r>
            <a:r>
              <a:rPr lang="en-US" b="1" dirty="0" err="1" smtClean="0"/>
              <a:t>Muğlaklık</a:t>
            </a:r>
            <a:r>
              <a:rPr lang="en-US" b="1" dirty="0" smtClean="0"/>
              <a:t>:</a:t>
            </a:r>
            <a:r>
              <a:rPr lang="en-US" dirty="0" smtClean="0"/>
              <a:t> </a:t>
            </a:r>
            <a:r>
              <a:rPr lang="en-US" dirty="0" err="1" smtClean="0"/>
              <a:t>Katılımcının</a:t>
            </a:r>
            <a:r>
              <a:rPr lang="en-US" dirty="0" smtClean="0"/>
              <a:t> </a:t>
            </a:r>
            <a:r>
              <a:rPr lang="en-US" dirty="0" err="1" smtClean="0"/>
              <a:t>ifadeleri</a:t>
            </a:r>
            <a:r>
              <a:rPr lang="en-US" dirty="0" smtClean="0"/>
              <a:t> </a:t>
            </a:r>
            <a:r>
              <a:rPr lang="en-US" dirty="0" err="1" smtClean="0"/>
              <a:t>bazen</a:t>
            </a:r>
            <a:r>
              <a:rPr lang="en-US" dirty="0" smtClean="0"/>
              <a:t> </a:t>
            </a:r>
            <a:r>
              <a:rPr lang="en-US" dirty="0" err="1" smtClean="0"/>
              <a:t>onun</a:t>
            </a:r>
            <a:r>
              <a:rPr lang="en-US" dirty="0" smtClean="0"/>
              <a:t>  </a:t>
            </a:r>
            <a:r>
              <a:rPr lang="en-US" dirty="0" err="1" smtClean="0"/>
              <a:t>hayatının</a:t>
            </a:r>
            <a:r>
              <a:rPr lang="en-US" dirty="0" smtClean="0"/>
              <a:t> </a:t>
            </a:r>
            <a:r>
              <a:rPr lang="en-US" dirty="0" err="1" smtClean="0"/>
              <a:t>çelişkilerini</a:t>
            </a:r>
            <a:r>
              <a:rPr lang="en-US" dirty="0" smtClean="0"/>
              <a:t> </a:t>
            </a:r>
            <a:r>
              <a:rPr lang="en-US" dirty="0" err="1" smtClean="0"/>
              <a:t>yansıtan</a:t>
            </a:r>
            <a:r>
              <a:rPr lang="en-US" dirty="0" smtClean="0"/>
              <a:t> </a:t>
            </a:r>
            <a:r>
              <a:rPr lang="en-US" dirty="0" err="1" smtClean="0"/>
              <a:t>belirsizlikler</a:t>
            </a:r>
            <a:r>
              <a:rPr lang="en-US" dirty="0" smtClean="0"/>
              <a:t> </a:t>
            </a:r>
            <a:r>
              <a:rPr lang="en-US" dirty="0" err="1" smtClean="0"/>
              <a:t>içerebilir</a:t>
            </a:r>
            <a:r>
              <a:rPr lang="en-US" dirty="0" smtClean="0"/>
              <a:t>. </a:t>
            </a:r>
            <a:r>
              <a:rPr lang="en-US" dirty="0" err="1" smtClean="0"/>
              <a:t>İnsanlar</a:t>
            </a:r>
            <a:r>
              <a:rPr lang="en-US" dirty="0" smtClean="0"/>
              <a:t> </a:t>
            </a:r>
            <a:r>
              <a:rPr lang="en-US" dirty="0" err="1" smtClean="0"/>
              <a:t>hayatları</a:t>
            </a:r>
            <a:r>
              <a:rPr lang="en-US" dirty="0" smtClean="0"/>
              <a:t> </a:t>
            </a:r>
            <a:r>
              <a:rPr lang="en-US" dirty="0" err="1" smtClean="0"/>
              <a:t>üzerine</a:t>
            </a:r>
            <a:r>
              <a:rPr lang="en-US" dirty="0" smtClean="0"/>
              <a:t> </a:t>
            </a:r>
            <a:r>
              <a:rPr lang="en-US" dirty="0" err="1" smtClean="0"/>
              <a:t>düşünmemiş</a:t>
            </a:r>
            <a:r>
              <a:rPr lang="en-US" dirty="0" smtClean="0"/>
              <a:t> </a:t>
            </a:r>
            <a:r>
              <a:rPr lang="en-US" dirty="0" err="1" smtClean="0"/>
              <a:t>ya</a:t>
            </a:r>
            <a:r>
              <a:rPr lang="en-US" dirty="0" smtClean="0"/>
              <a:t> </a:t>
            </a:r>
            <a:r>
              <a:rPr lang="en-US" dirty="0" err="1" smtClean="0"/>
              <a:t>da</a:t>
            </a:r>
            <a:r>
              <a:rPr lang="en-US" dirty="0" smtClean="0"/>
              <a:t> </a:t>
            </a:r>
            <a:r>
              <a:rPr lang="en-US" dirty="0" err="1" smtClean="0"/>
              <a:t>yaşadıklarının</a:t>
            </a:r>
            <a:r>
              <a:rPr lang="en-US" dirty="0" smtClean="0"/>
              <a:t> sizing </a:t>
            </a:r>
            <a:r>
              <a:rPr lang="en-US" dirty="0" err="1" smtClean="0"/>
              <a:t>beklediğiniz</a:t>
            </a:r>
            <a:r>
              <a:rPr lang="en-US" dirty="0" smtClean="0"/>
              <a:t> </a:t>
            </a:r>
            <a:r>
              <a:rPr lang="en-US" dirty="0" err="1" smtClean="0"/>
              <a:t>biçimde</a:t>
            </a:r>
            <a:r>
              <a:rPr lang="en-US" dirty="0" smtClean="0"/>
              <a:t> </a:t>
            </a:r>
            <a:r>
              <a:rPr lang="en-US" dirty="0" err="1" smtClean="0"/>
              <a:t>yapılandırmamış</a:t>
            </a:r>
            <a:r>
              <a:rPr lang="en-US" dirty="0" smtClean="0"/>
              <a:t> </a:t>
            </a:r>
            <a:r>
              <a:rPr lang="en-US" dirty="0" err="1" smtClean="0"/>
              <a:t>olabilirler</a:t>
            </a:r>
            <a:r>
              <a:rPr lang="en-US" dirty="0" smtClean="0"/>
              <a:t>.</a:t>
            </a:r>
          </a:p>
          <a:p>
            <a:endParaRPr lang="en-US" dirty="0"/>
          </a:p>
        </p:txBody>
      </p:sp>
    </p:spTree>
    <p:extLst>
      <p:ext uri="{BB962C8B-B14F-4D97-AF65-F5344CB8AC3E}">
        <p14:creationId xmlns:p14="http://schemas.microsoft.com/office/powerpoint/2010/main" val="2570375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Nitel</a:t>
            </a:r>
            <a:r>
              <a:rPr lang="en-US" dirty="0" smtClean="0"/>
              <a:t> </a:t>
            </a:r>
            <a:r>
              <a:rPr lang="en-US" dirty="0" err="1" smtClean="0"/>
              <a:t>Araştırma</a:t>
            </a:r>
            <a:r>
              <a:rPr lang="tr-TR" dirty="0" smtClean="0"/>
              <a:t> Görüşmelerinin Boyutları</a:t>
            </a:r>
            <a:endParaRPr lang="en-US" dirty="0"/>
          </a:p>
        </p:txBody>
      </p:sp>
      <p:sp>
        <p:nvSpPr>
          <p:cNvPr id="3" name="Content Placeholder 2"/>
          <p:cNvSpPr>
            <a:spLocks noGrp="1"/>
          </p:cNvSpPr>
          <p:nvPr>
            <p:ph idx="1"/>
          </p:nvPr>
        </p:nvSpPr>
        <p:spPr/>
        <p:txBody>
          <a:bodyPr>
            <a:normAutofit/>
          </a:bodyPr>
          <a:lstStyle/>
          <a:p>
            <a:r>
              <a:rPr lang="en-US" dirty="0" smtClean="0"/>
              <a:t>9. </a:t>
            </a:r>
            <a:r>
              <a:rPr lang="en-US" b="1" dirty="0" err="1" smtClean="0"/>
              <a:t>Değişim</a:t>
            </a:r>
            <a:r>
              <a:rPr lang="en-US" b="1" dirty="0" smtClean="0"/>
              <a:t>:</a:t>
            </a:r>
            <a:r>
              <a:rPr lang="en-US" dirty="0" smtClean="0"/>
              <a:t> </a:t>
            </a:r>
            <a:r>
              <a:rPr lang="en-US" dirty="0" err="1" smtClean="0"/>
              <a:t>Görüşme</a:t>
            </a:r>
            <a:r>
              <a:rPr lang="en-US" dirty="0" smtClean="0"/>
              <a:t> </a:t>
            </a:r>
            <a:r>
              <a:rPr lang="en-US" dirty="0" err="1" smtClean="0"/>
              <a:t>süreci</a:t>
            </a:r>
            <a:r>
              <a:rPr lang="en-US" dirty="0" smtClean="0"/>
              <a:t> </a:t>
            </a:r>
            <a:r>
              <a:rPr lang="en-US" dirty="0" err="1" smtClean="0"/>
              <a:t>yeni</a:t>
            </a:r>
            <a:r>
              <a:rPr lang="en-US" dirty="0" smtClean="0"/>
              <a:t> </a:t>
            </a:r>
            <a:r>
              <a:rPr lang="en-US" dirty="0" err="1" smtClean="0"/>
              <a:t>anlayışlar</a:t>
            </a:r>
            <a:r>
              <a:rPr lang="en-US" dirty="0" smtClean="0"/>
              <a:t> </a:t>
            </a:r>
            <a:r>
              <a:rPr lang="en-US" dirty="0" err="1" smtClean="0"/>
              <a:t>ve</a:t>
            </a:r>
            <a:r>
              <a:rPr lang="en-US" dirty="0" smtClean="0"/>
              <a:t> </a:t>
            </a:r>
            <a:r>
              <a:rPr lang="en-US" dirty="0" err="1" smtClean="0"/>
              <a:t>farkındalıklar</a:t>
            </a:r>
            <a:r>
              <a:rPr lang="en-US" dirty="0" smtClean="0"/>
              <a:t> </a:t>
            </a:r>
            <a:r>
              <a:rPr lang="en-US" dirty="0" err="1" smtClean="0"/>
              <a:t>yaratabilir</a:t>
            </a:r>
            <a:r>
              <a:rPr lang="en-US" dirty="0" smtClean="0"/>
              <a:t>. </a:t>
            </a:r>
            <a:r>
              <a:rPr lang="en-US" dirty="0" err="1" smtClean="0"/>
              <a:t>Bir</a:t>
            </a:r>
            <a:r>
              <a:rPr lang="en-US" dirty="0" smtClean="0"/>
              <a:t> </a:t>
            </a:r>
            <a:r>
              <a:rPr lang="en-US" dirty="0" err="1" smtClean="0"/>
              <a:t>katılımcı</a:t>
            </a:r>
            <a:r>
              <a:rPr lang="en-US" dirty="0" smtClean="0"/>
              <a:t>, </a:t>
            </a:r>
            <a:r>
              <a:rPr lang="en-US" dirty="0" err="1" smtClean="0"/>
              <a:t>görüşme</a:t>
            </a:r>
            <a:r>
              <a:rPr lang="en-US" dirty="0" smtClean="0"/>
              <a:t> </a:t>
            </a:r>
            <a:r>
              <a:rPr lang="en-US" dirty="0" err="1" smtClean="0"/>
              <a:t>sırasında</a:t>
            </a:r>
            <a:r>
              <a:rPr lang="en-US" dirty="0" smtClean="0"/>
              <a:t> </a:t>
            </a:r>
            <a:r>
              <a:rPr lang="en-US" dirty="0" err="1" smtClean="0"/>
              <a:t>bir</a:t>
            </a:r>
            <a:r>
              <a:rPr lang="en-US" dirty="0" smtClean="0"/>
              <a:t> </a:t>
            </a:r>
            <a:r>
              <a:rPr lang="en-US" dirty="0" err="1" smtClean="0"/>
              <a:t>tema</a:t>
            </a:r>
            <a:r>
              <a:rPr lang="en-US" dirty="0" smtClean="0"/>
              <a:t> </a:t>
            </a:r>
            <a:r>
              <a:rPr lang="en-US" dirty="0" err="1" smtClean="0"/>
              <a:t>hakkında</a:t>
            </a:r>
            <a:r>
              <a:rPr lang="en-US" dirty="0" smtClean="0"/>
              <a:t> </a:t>
            </a:r>
            <a:r>
              <a:rPr lang="en-US" dirty="0" err="1" smtClean="0"/>
              <a:t>kendi</a:t>
            </a:r>
            <a:r>
              <a:rPr lang="en-US" dirty="0" smtClean="0"/>
              <a:t> </a:t>
            </a:r>
            <a:r>
              <a:rPr lang="en-US" dirty="0" err="1" smtClean="0"/>
              <a:t>açıklamalarını</a:t>
            </a:r>
            <a:r>
              <a:rPr lang="en-US" dirty="0" smtClean="0"/>
              <a:t> </a:t>
            </a:r>
            <a:r>
              <a:rPr lang="en-US" dirty="0" err="1" smtClean="0"/>
              <a:t>ve</a:t>
            </a:r>
            <a:r>
              <a:rPr lang="en-US" dirty="0" smtClean="0"/>
              <a:t> o </a:t>
            </a:r>
            <a:r>
              <a:rPr lang="en-US" dirty="0" err="1" smtClean="0"/>
              <a:t>temaya</a:t>
            </a:r>
            <a:r>
              <a:rPr lang="en-US" dirty="0" smtClean="0"/>
              <a:t> </a:t>
            </a:r>
            <a:r>
              <a:rPr lang="en-US" dirty="0" err="1" smtClean="0"/>
              <a:t>yüklediği</a:t>
            </a:r>
            <a:r>
              <a:rPr lang="en-US" dirty="0" smtClean="0"/>
              <a:t> </a:t>
            </a:r>
            <a:r>
              <a:rPr lang="en-US" dirty="0" err="1" smtClean="0"/>
              <a:t>anlamları</a:t>
            </a:r>
            <a:r>
              <a:rPr lang="en-US" dirty="0" smtClean="0"/>
              <a:t> </a:t>
            </a:r>
            <a:r>
              <a:rPr lang="en-US" dirty="0" err="1" smtClean="0"/>
              <a:t>değiştirebilir</a:t>
            </a:r>
            <a:r>
              <a:rPr lang="en-US" dirty="0" smtClean="0"/>
              <a:t>. Bu </a:t>
            </a:r>
            <a:r>
              <a:rPr lang="en-US" dirty="0" err="1" smtClean="0"/>
              <a:t>yine</a:t>
            </a:r>
            <a:r>
              <a:rPr lang="en-US" dirty="0" smtClean="0"/>
              <a:t> </a:t>
            </a:r>
            <a:r>
              <a:rPr lang="en-US" dirty="0" err="1" smtClean="0"/>
              <a:t>kendi</a:t>
            </a:r>
            <a:r>
              <a:rPr lang="en-US" dirty="0" smtClean="0"/>
              <a:t> </a:t>
            </a:r>
            <a:r>
              <a:rPr lang="en-US" dirty="0" err="1" smtClean="0"/>
              <a:t>hayatı</a:t>
            </a:r>
            <a:r>
              <a:rPr lang="en-US" dirty="0" smtClean="0"/>
              <a:t> </a:t>
            </a:r>
            <a:r>
              <a:rPr lang="en-US" dirty="0" err="1" smtClean="0"/>
              <a:t>üzerine</a:t>
            </a:r>
            <a:r>
              <a:rPr lang="en-US" dirty="0" smtClean="0"/>
              <a:t> </a:t>
            </a:r>
            <a:r>
              <a:rPr lang="en-US" dirty="0" err="1" smtClean="0"/>
              <a:t>düşünme</a:t>
            </a:r>
            <a:r>
              <a:rPr lang="en-US" dirty="0" smtClean="0"/>
              <a:t> </a:t>
            </a:r>
            <a:r>
              <a:rPr lang="en-US" dirty="0" err="1" smtClean="0"/>
              <a:t>meselesi</a:t>
            </a:r>
            <a:r>
              <a:rPr lang="en-US" dirty="0" smtClean="0"/>
              <a:t> </a:t>
            </a:r>
            <a:r>
              <a:rPr lang="en-US" dirty="0" err="1" smtClean="0"/>
              <a:t>ile</a:t>
            </a:r>
            <a:r>
              <a:rPr lang="en-US" dirty="0" smtClean="0"/>
              <a:t> </a:t>
            </a:r>
            <a:r>
              <a:rPr lang="en-US" dirty="0" err="1" smtClean="0"/>
              <a:t>yakından</a:t>
            </a:r>
            <a:r>
              <a:rPr lang="en-US" dirty="0" smtClean="0"/>
              <a:t> </a:t>
            </a:r>
            <a:r>
              <a:rPr lang="en-US" dirty="0" err="1" smtClean="0"/>
              <a:t>ilişkilidir</a:t>
            </a:r>
            <a:r>
              <a:rPr lang="en-US" dirty="0" smtClean="0"/>
              <a:t>.  </a:t>
            </a:r>
          </a:p>
          <a:p>
            <a:r>
              <a:rPr lang="en-US" dirty="0" smtClean="0"/>
              <a:t>10. </a:t>
            </a:r>
            <a:r>
              <a:rPr lang="en-US" b="1" dirty="0" err="1" smtClean="0"/>
              <a:t>Hassasiyet</a:t>
            </a:r>
            <a:r>
              <a:rPr lang="en-US" dirty="0" smtClean="0"/>
              <a:t>: </a:t>
            </a:r>
            <a:r>
              <a:rPr lang="en-US" dirty="0" err="1" smtClean="0"/>
              <a:t>Farklı</a:t>
            </a:r>
            <a:r>
              <a:rPr lang="en-US" dirty="0" smtClean="0"/>
              <a:t> </a:t>
            </a:r>
            <a:r>
              <a:rPr lang="en-US" dirty="0" err="1" smtClean="0"/>
              <a:t>görüşmeciler</a:t>
            </a:r>
            <a:r>
              <a:rPr lang="en-US" dirty="0" smtClean="0"/>
              <a:t> </a:t>
            </a:r>
            <a:r>
              <a:rPr lang="en-US" dirty="0" err="1" smtClean="0"/>
              <a:t>kendi</a:t>
            </a:r>
            <a:r>
              <a:rPr lang="en-US" dirty="0" smtClean="0"/>
              <a:t> </a:t>
            </a:r>
            <a:r>
              <a:rPr lang="en-US" dirty="0" err="1" smtClean="0"/>
              <a:t>duyarlılıklarına</a:t>
            </a:r>
            <a:r>
              <a:rPr lang="en-US" dirty="0" smtClean="0"/>
              <a:t> </a:t>
            </a:r>
            <a:r>
              <a:rPr lang="en-US" dirty="0" err="1" smtClean="0"/>
              <a:t>ve</a:t>
            </a:r>
            <a:r>
              <a:rPr lang="en-US" dirty="0" smtClean="0"/>
              <a:t> </a:t>
            </a:r>
            <a:r>
              <a:rPr lang="en-US" dirty="0" err="1" smtClean="0"/>
              <a:t>görüşme</a:t>
            </a:r>
            <a:r>
              <a:rPr lang="en-US" dirty="0" smtClean="0"/>
              <a:t> </a:t>
            </a:r>
            <a:r>
              <a:rPr lang="en-US" dirty="0" err="1" smtClean="0"/>
              <a:t>konusundaki</a:t>
            </a:r>
            <a:r>
              <a:rPr lang="en-US" dirty="0" smtClean="0"/>
              <a:t> </a:t>
            </a:r>
            <a:r>
              <a:rPr lang="en-US" dirty="0" err="1" smtClean="0"/>
              <a:t>bilgilerine</a:t>
            </a:r>
            <a:r>
              <a:rPr lang="en-US" dirty="0" smtClean="0"/>
              <a:t> </a:t>
            </a:r>
            <a:r>
              <a:rPr lang="en-US" dirty="0" err="1" smtClean="0"/>
              <a:t>bağlı</a:t>
            </a:r>
            <a:r>
              <a:rPr lang="en-US" dirty="0" smtClean="0"/>
              <a:t> </a:t>
            </a:r>
            <a:r>
              <a:rPr lang="en-US" dirty="0" err="1" smtClean="0"/>
              <a:t>olarak</a:t>
            </a:r>
            <a:r>
              <a:rPr lang="en-US" dirty="0" smtClean="0"/>
              <a:t>  </a:t>
            </a:r>
            <a:r>
              <a:rPr lang="en-US" dirty="0" err="1" smtClean="0"/>
              <a:t>aynı</a:t>
            </a:r>
            <a:r>
              <a:rPr lang="en-US" dirty="0" smtClean="0"/>
              <a:t> </a:t>
            </a:r>
            <a:r>
              <a:rPr lang="en-US" dirty="0" err="1" smtClean="0"/>
              <a:t>temalar</a:t>
            </a:r>
            <a:r>
              <a:rPr lang="en-US" dirty="0" smtClean="0"/>
              <a:t> </a:t>
            </a:r>
            <a:r>
              <a:rPr lang="en-US" dirty="0" err="1" smtClean="0"/>
              <a:t>üzerinde</a:t>
            </a:r>
            <a:r>
              <a:rPr lang="en-US" dirty="0" smtClean="0"/>
              <a:t> </a:t>
            </a:r>
            <a:r>
              <a:rPr lang="en-US" dirty="0" err="1" smtClean="0"/>
              <a:t>farklı</a:t>
            </a:r>
            <a:r>
              <a:rPr lang="en-US" dirty="0" smtClean="0"/>
              <a:t> </a:t>
            </a:r>
            <a:r>
              <a:rPr lang="en-US" dirty="0" err="1" smtClean="0"/>
              <a:t>önermeler</a:t>
            </a:r>
            <a:r>
              <a:rPr lang="en-US" dirty="0" smtClean="0"/>
              <a:t> </a:t>
            </a:r>
            <a:r>
              <a:rPr lang="en-US" dirty="0" err="1" smtClean="0"/>
              <a:t>üretebilirler</a:t>
            </a:r>
            <a:r>
              <a:rPr lang="en-US" dirty="0" smtClean="0"/>
              <a:t>.</a:t>
            </a:r>
          </a:p>
          <a:p>
            <a:endParaRPr lang="en-US" dirty="0"/>
          </a:p>
        </p:txBody>
      </p:sp>
    </p:spTree>
    <p:extLst>
      <p:ext uri="{BB962C8B-B14F-4D97-AF65-F5344CB8AC3E}">
        <p14:creationId xmlns:p14="http://schemas.microsoft.com/office/powerpoint/2010/main" val="364948007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2544</Words>
  <Application>Microsoft Office PowerPoint</Application>
  <PresentationFormat>Geniş ekran</PresentationFormat>
  <Paragraphs>150</Paragraphs>
  <Slides>38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38</vt:i4>
      </vt:variant>
    </vt:vector>
  </HeadingPairs>
  <TitlesOfParts>
    <vt:vector size="42" baseType="lpstr">
      <vt:lpstr>Arial</vt:lpstr>
      <vt:lpstr>Calibri</vt:lpstr>
      <vt:lpstr>Calibri Light</vt:lpstr>
      <vt:lpstr>Office Teması</vt:lpstr>
      <vt:lpstr>Görüşme ve gözlem</vt:lpstr>
      <vt:lpstr>Nitel Araştırma Görüşmelerinin Boyutları</vt:lpstr>
      <vt:lpstr>Nitel Araştırma Görüşmelerinin Boyutları</vt:lpstr>
      <vt:lpstr>Nitel Araştırma Görüşmelerinin Boyutları</vt:lpstr>
      <vt:lpstr>Nitel Araştırma Görüşmelerinin Boyutları</vt:lpstr>
      <vt:lpstr>Nitel Araştırma Görüşmelerinin Boyutları</vt:lpstr>
      <vt:lpstr>Nitel Araştırma Görüşmelerinin Boyutları</vt:lpstr>
      <vt:lpstr>Nitel Araştırma Görüşmelerinin Boyutları</vt:lpstr>
      <vt:lpstr>Nitel Araştırma Görüşmelerinin Boyutları</vt:lpstr>
      <vt:lpstr>Nitel Araştırma Görüşmelerinin Boyutları</vt:lpstr>
      <vt:lpstr>GÖRÜŞMECİ İÇİN YETERLİLİK KRİTERLERİ</vt:lpstr>
      <vt:lpstr>Görüşmeci için Yeterlilik Kriterleri </vt:lpstr>
      <vt:lpstr>Görüşmeci için Yeterlilik Kriterleri </vt:lpstr>
      <vt:lpstr>Görüşmeci için Yeterlilik Kriterleri </vt:lpstr>
      <vt:lpstr>Görüşmeci için Yeterlilik Kriterleri </vt:lpstr>
      <vt:lpstr>Görüşmeci için Yeterlilik Kriterleri </vt:lpstr>
      <vt:lpstr>Görüşmeci için Yeterlilik Kriterleri </vt:lpstr>
      <vt:lpstr>Görüşmeci için Yeterlilik Kriterleri </vt:lpstr>
      <vt:lpstr>Görüşmeci için Yeterlilik Kriterleri </vt:lpstr>
      <vt:lpstr>Görüşmeci için Yeterlilik Kriterleri </vt:lpstr>
      <vt:lpstr>Görüşmeci için Yeterlilik Kriterleri </vt:lpstr>
      <vt:lpstr>Görüşmeci için Yeterlilik Kriterleri </vt:lpstr>
      <vt:lpstr>Görüşmeci için Yeterlilik Kriterleri </vt:lpstr>
      <vt:lpstr>Görüşmeci için Yeterlilik Kriterleri </vt:lpstr>
      <vt:lpstr>GORUSME ONCESINDE </vt:lpstr>
      <vt:lpstr>GORUSME ONCESINDE </vt:lpstr>
      <vt:lpstr>GORUSME ONCESINDE </vt:lpstr>
      <vt:lpstr>GORUSME ONCESINDE </vt:lpstr>
      <vt:lpstr>GORUSME ONCESINDE </vt:lpstr>
      <vt:lpstr>Görüşme Sürecinde</vt:lpstr>
      <vt:lpstr>Görüşme Sürecinde</vt:lpstr>
      <vt:lpstr>Görüşme Sürecinde</vt:lpstr>
      <vt:lpstr>Görüşme Sürecinde</vt:lpstr>
      <vt:lpstr>Görüşme Sürecinde</vt:lpstr>
      <vt:lpstr>Görüşme Sürecinde</vt:lpstr>
      <vt:lpstr>Görüşme Sürecinde</vt:lpstr>
      <vt:lpstr>Gözlem </vt:lpstr>
      <vt:lpstr>Gözlem yaparken dikkat edilmesi gereken boyutları Reeves ve Kuper (2008) şöyle sıralamaktadır: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Görüşme, Odak grup, gözlem</dc:title>
  <dc:creator>Bd2_bb2</dc:creator>
  <cp:lastModifiedBy>Bd2_bb2</cp:lastModifiedBy>
  <cp:revision>6</cp:revision>
  <dcterms:created xsi:type="dcterms:W3CDTF">2017-11-15T09:51:34Z</dcterms:created>
  <dcterms:modified xsi:type="dcterms:W3CDTF">2017-11-15T11:11:42Z</dcterms:modified>
</cp:coreProperties>
</file>