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10.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5" name="İçerik Yer Tutucusu 34">
            <a:extLst>
              <a:ext uri="{FF2B5EF4-FFF2-40B4-BE49-F238E27FC236}">
                <a16:creationId xmlns:a16="http://schemas.microsoft.com/office/drawing/2014/main" id="{838F4E79-36C0-40A2-85C0-1EABC3C46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36136"/>
            <a:ext cx="10515600" cy="213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9" name="İçerik Yer Tutucusu 38">
            <a:extLst>
              <a:ext uri="{FF2B5EF4-FFF2-40B4-BE49-F238E27FC236}">
                <a16:creationId xmlns:a16="http://schemas.microsoft.com/office/drawing/2014/main" id="{A43A6BBE-A77D-439B-99C3-FA94E5375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5477" y="1825625"/>
            <a:ext cx="89610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İçerik Yer Tutucusu 41">
            <a:extLst>
              <a:ext uri="{FF2B5EF4-FFF2-40B4-BE49-F238E27FC236}">
                <a16:creationId xmlns:a16="http://schemas.microsoft.com/office/drawing/2014/main" id="{10EE906E-DE9E-43C3-A085-0CCD24D30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3291" y="203126"/>
            <a:ext cx="6113585" cy="2134790"/>
          </a:xfrm>
          <a:prstGeom prst="rect">
            <a:avLst/>
          </a:prstGeom>
        </p:spPr>
      </p:pic>
      <p:pic>
        <p:nvPicPr>
          <p:cNvPr id="43" name="Resim 42">
            <a:extLst>
              <a:ext uri="{FF2B5EF4-FFF2-40B4-BE49-F238E27FC236}">
                <a16:creationId xmlns:a16="http://schemas.microsoft.com/office/drawing/2014/main" id="{05F7C66B-5792-43A4-AEED-27F25B9F6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08" y="2337916"/>
            <a:ext cx="8763000" cy="408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İçerik Yer Tutucusu 39">
            <a:extLst>
              <a:ext uri="{FF2B5EF4-FFF2-40B4-BE49-F238E27FC236}">
                <a16:creationId xmlns:a16="http://schemas.microsoft.com/office/drawing/2014/main" id="{62D55D9F-F7C7-4283-A724-38CD6FF60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5549" y="1825625"/>
            <a:ext cx="65809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İçerik Yer Tutucusu 15">
            <a:extLst>
              <a:ext uri="{FF2B5EF4-FFF2-40B4-BE49-F238E27FC236}">
                <a16:creationId xmlns:a16="http://schemas.microsoft.com/office/drawing/2014/main" id="{4F87DF8A-7076-48DA-BA81-355010A90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572" y="1825625"/>
            <a:ext cx="76688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924FC8-0623-4844-8E65-D4534ED2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5814D247-DDC3-419F-BF20-3CBD3C1AD2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43974"/>
            <a:ext cx="10515600" cy="21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37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</Words>
  <Application>Microsoft Office PowerPoint</Application>
  <PresentationFormat>Geniş ekran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12</cp:revision>
  <dcterms:created xsi:type="dcterms:W3CDTF">2023-01-03T16:36:10Z</dcterms:created>
  <dcterms:modified xsi:type="dcterms:W3CDTF">2023-01-03T17:05:52Z</dcterms:modified>
</cp:coreProperties>
</file>