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8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02BF3C-F0BB-4AA8-9782-BB1A39E6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847290-9007-437F-8838-5E6C37A12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04414-3C44-4C75-901F-87C7F440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7DA769-1EEE-4318-AAA7-998E747B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6E840A-6D3B-45FF-BBBF-6182FA75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2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453B35-16CC-4CB5-9F66-BF38699FF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53102B-C149-4E43-82C5-66127C689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58F1F0-F4A4-4988-A5ED-5B8923BD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10D636-97DF-4D78-A865-A9B4BC4D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9A8DE7-070F-431A-AA9D-60756533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1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E015D0-FCB0-469E-8A87-8EC184A77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8E4668-79A7-4AEA-979C-7E138A5B1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F19C6-F02C-484F-B3E5-958CBB44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8465C3-8907-4E33-97B0-C6DD67E0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28014-46B6-41F6-91AE-0584FAEF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0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C531AC-CC9C-46DF-AFAF-1CFB8802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3084FD-4BF3-42FB-975A-1AB55BC8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8E4DE6-80C8-42A8-BE4A-BDF67B4E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27A354-E152-40EC-AA1B-F5784324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1D03A1-8FF4-446C-AFB8-3DC7FB7D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8B22DF-C779-4309-AA23-3A1ABA5E5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3ABBBF-CEAF-4E2F-A0F7-C6448952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76B4A9-6732-4475-9952-31EC2B51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20658-F69C-404A-919B-2B76E5E9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F240F2-B641-453A-BCCB-FBF5835C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BA0506-97A0-4784-9602-42FF72BF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F402D-1E3F-4D76-BB84-39BE05A9D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B3F53B-32A1-45F5-86EB-7F83CF2E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C3AA59-6492-455E-A81C-1BED2D2D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27DC4F-A7B4-4750-9C50-AE882D95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316ED8-2BFA-40C3-B01F-64D821FD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5DEC55-C352-49F5-B6F4-EFB0CB78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1BF084-B653-4C54-8E1C-839644FE5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91637FD-47CE-49B2-8FB2-8F1DF28E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4381D2C-BD95-4A4E-820F-B8EB606A0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D28818-BBFB-4AFF-81BA-6BBC63D3B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1E5FF0C-22C2-4845-B48A-B06436DD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24E263E-9A06-44CA-9464-EBE08361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B6F0DFE-1189-47EF-AFDD-E275548F9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9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73A585-7DB7-4439-81A5-5525B441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41E171B-8D4D-4986-A8C5-6C5D5A7E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38F544-4CCC-4261-AED3-1CD15F25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8F825F-16BA-47F6-B210-135333B0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1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0C72DE8-0E73-4B83-ADB2-5A8C2DFE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F8BB26-E271-40E8-BC38-DD11ABE8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CB395B-3C81-49BA-B39E-6D088E1E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5073E7-65B0-4AF5-9BFF-319B1A02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E2263-E03A-46C7-A12B-459A6510E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D46184-F0BA-4513-8111-33A7664EA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14C9C1-34BE-4683-9847-70A6F684F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EE594A-86B0-456E-8988-FAF1BB9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D83A11-3438-44BF-BCF3-BFCD6C7B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2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7BE60E-134A-4A48-8285-974E8ACB4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D997D4-D6D9-46EB-BA5E-8F5B94C6D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E6C5C0-A8D1-4BAF-849E-B205AE4BC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A85277-2C2D-4DC9-83E1-A639EF6B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4934CD-2B02-40FA-A540-0245531D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0E749AD-E0FA-44CB-8B8E-A2D66D6D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1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9EB794-2805-44B6-B562-C27290CF6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69625-1029-4DDF-BE86-570715940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95BC7-902C-4F45-9EED-FB48C56B0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F1F16B-A66C-4A88-A4A3-2F444053B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8B3DB6-9798-412E-97DB-3F23E8EBF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EB0EE8-EE2D-4613-BBE4-6ECE16473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Yapı Statiği 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751AAD8-CBC4-4E86-A63D-FDC9463F0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10. hafta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04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787DDC-D8ED-44B0-BF3D-42DF9EA41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5" name="İçerik Yer Tutucusu 34">
            <a:extLst>
              <a:ext uri="{FF2B5EF4-FFF2-40B4-BE49-F238E27FC236}">
                <a16:creationId xmlns:a16="http://schemas.microsoft.com/office/drawing/2014/main" id="{838F4E79-36C0-40A2-85C0-1EABC3C460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936136"/>
            <a:ext cx="10515600" cy="2130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2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05AAEA-9842-4E80-8117-AA17EC163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9" name="İçerik Yer Tutucusu 38">
            <a:extLst>
              <a:ext uri="{FF2B5EF4-FFF2-40B4-BE49-F238E27FC236}">
                <a16:creationId xmlns:a16="http://schemas.microsoft.com/office/drawing/2014/main" id="{A43A6BBE-A77D-439B-99C3-FA94E5375D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5477" y="1825625"/>
            <a:ext cx="896104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8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İçerik Yer Tutucusu 41">
            <a:extLst>
              <a:ext uri="{FF2B5EF4-FFF2-40B4-BE49-F238E27FC236}">
                <a16:creationId xmlns:a16="http://schemas.microsoft.com/office/drawing/2014/main" id="{10EE906E-DE9E-43C3-A085-0CCD24D301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3291" y="203126"/>
            <a:ext cx="6113585" cy="2134790"/>
          </a:xfrm>
          <a:prstGeom prst="rect">
            <a:avLst/>
          </a:prstGeom>
        </p:spPr>
      </p:pic>
      <p:pic>
        <p:nvPicPr>
          <p:cNvPr id="43" name="Resim 42">
            <a:extLst>
              <a:ext uri="{FF2B5EF4-FFF2-40B4-BE49-F238E27FC236}">
                <a16:creationId xmlns:a16="http://schemas.microsoft.com/office/drawing/2014/main" id="{05F7C66B-5792-43A4-AEED-27F25B9F67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908" y="2337916"/>
            <a:ext cx="8763000" cy="408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6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İçerik Yer Tutucusu 39">
            <a:extLst>
              <a:ext uri="{FF2B5EF4-FFF2-40B4-BE49-F238E27FC236}">
                <a16:creationId xmlns:a16="http://schemas.microsoft.com/office/drawing/2014/main" id="{62D55D9F-F7C7-4283-A724-38CD6FF60B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5549" y="1825625"/>
            <a:ext cx="658090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7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825F0C-065B-4BE5-8772-5C951E80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6" name="İçerik Yer Tutucusu 15">
            <a:extLst>
              <a:ext uri="{FF2B5EF4-FFF2-40B4-BE49-F238E27FC236}">
                <a16:creationId xmlns:a16="http://schemas.microsoft.com/office/drawing/2014/main" id="{4F87DF8A-7076-48DA-BA81-355010A90E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1572" y="1825625"/>
            <a:ext cx="766885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7924FC8-0623-4844-8E65-D4534ED2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5814D247-DDC3-419F-BF20-3CBD3C1AD2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943974"/>
            <a:ext cx="10515600" cy="211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537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</Words>
  <Application>Microsoft Office PowerPoint</Application>
  <PresentationFormat>Geniş ekran</PresentationFormat>
  <Paragraphs>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Yapı Statiği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Statiği</dc:title>
  <dc:creator>eylem polat</dc:creator>
  <cp:lastModifiedBy>eylem polat</cp:lastModifiedBy>
  <cp:revision>12</cp:revision>
  <dcterms:created xsi:type="dcterms:W3CDTF">2023-01-03T16:36:10Z</dcterms:created>
  <dcterms:modified xsi:type="dcterms:W3CDTF">2023-01-03T17:05:52Z</dcterms:modified>
</cp:coreProperties>
</file>