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73" r:id="rId6"/>
    <p:sldId id="28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3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YAZIŞMALAR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6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924944"/>
            <a:ext cx="7745505" cy="1180653"/>
          </a:xfrm>
        </p:spPr>
        <p:txBody>
          <a:bodyPr/>
          <a:lstStyle/>
          <a:p>
            <a:pPr algn="just"/>
            <a:r>
              <a:rPr lang="tr-TR" dirty="0" smtClean="0"/>
              <a:t>Kişiliğin yazışmadaki görünümü, önce biçim, sonra içerik yönünden önem taşımaktadır.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40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2936"/>
            <a:ext cx="7745505" cy="1036637"/>
          </a:xfrm>
        </p:spPr>
        <p:txBody>
          <a:bodyPr/>
          <a:lstStyle/>
          <a:p>
            <a:pPr algn="just"/>
            <a:r>
              <a:rPr lang="tr-TR" dirty="0" smtClean="0"/>
              <a:t>Yazışmada yaratılan etki (Olumlu, olumsuz) konuşmaya oranla daha kalıcıdır.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76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996952"/>
            <a:ext cx="7745505" cy="964629"/>
          </a:xfrm>
        </p:spPr>
        <p:txBody>
          <a:bodyPr/>
          <a:lstStyle/>
          <a:p>
            <a:pPr algn="just"/>
            <a:r>
              <a:rPr lang="tr-TR" dirty="0" smtClean="0"/>
              <a:t>Kartvizit, mektup, zarf üzerinde hitap şekillerinin önemi büyüktür.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97453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83568" y="2996952"/>
            <a:ext cx="7745505" cy="964629"/>
          </a:xfrm>
        </p:spPr>
        <p:txBody>
          <a:bodyPr/>
          <a:lstStyle/>
          <a:p>
            <a:pPr algn="just"/>
            <a:r>
              <a:rPr lang="tr-TR" dirty="0" smtClean="0"/>
              <a:t>Resmi mektuplarda genellikle ‘Sayın’ ile başlanır ‘Saygılarımla’ diyerek bitirilir.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873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27584" y="3068960"/>
            <a:ext cx="7745505" cy="1036637"/>
          </a:xfrm>
        </p:spPr>
        <p:txBody>
          <a:bodyPr/>
          <a:lstStyle/>
          <a:p>
            <a:r>
              <a:rPr lang="tr-TR" dirty="0" smtClean="0"/>
              <a:t>Yazışmalarda kullanılan dilin açık, anlaşılır ve okunaklı olması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549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51</TotalTime>
  <Words>63</Words>
  <Application>Microsoft Office PowerPoint</Application>
  <PresentationFormat>Ekran Gösterisi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Cilt</vt:lpstr>
      <vt:lpstr>YAZIŞMALAR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HİTAP</dc:title>
  <dc:creator>Ali Münüsoğlu</dc:creator>
  <cp:lastModifiedBy>hatice</cp:lastModifiedBy>
  <cp:revision>10</cp:revision>
  <dcterms:created xsi:type="dcterms:W3CDTF">2019-04-14T14:30:27Z</dcterms:created>
  <dcterms:modified xsi:type="dcterms:W3CDTF">2020-02-04T10:39:22Z</dcterms:modified>
</cp:coreProperties>
</file>