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13"/>
    <p:restoredTop sz="95761"/>
  </p:normalViewPr>
  <p:slideViewPr>
    <p:cSldViewPr snapToGrid="0" snapToObjects="1">
      <p:cViewPr varScale="1">
        <p:scale>
          <a:sx n="73" d="100"/>
          <a:sy n="73" d="100"/>
        </p:scale>
        <p:origin x="3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16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61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9237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100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0891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9839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187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04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33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262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665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33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82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3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241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873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02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9863A8-AE95-6D40-B67B-EB83D3E170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Hukuk </a:t>
            </a:r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Başlangıcı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E204AC6-DFAA-944E-B006-DDA37A82C3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 -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2023621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 Hükmünde Kararnameler (Mülga)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KHK’ler 2017 tarihli Anayasa değişikliğinden önce hukukumuzda var olan, Bakanlar Kurulu’nca çıkarılan hukuki metinlerdir. Günümüzde artık KHK’lar hukukumuzda yer almamaktadır.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402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Cumhurbaşkanlığı Kararnamesi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Anayasa’nın 104.maddesi uyarınca Cumhurbaşkanına yürütme yetkisine ilişkin konularda Cumhurbaşkanlığı Kararnamesi (CBK) çıkarma yetkisi ve görevi verilmiştir.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Kanunda açıkça düzenlenen konularda Cumhurbaşkanının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Kararnames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çıkarma yetkisi yoktur.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TBMM’nin aynı konuda kanun çıkarması halinde,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CBK’lar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hükümsüz hale gelecektir.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403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Milletlerarası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antlaşmalar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 veya daha fazla devlet ya da diğer uluslararası hukuk kişileri arasında yapılan, taraflar arasında hukuki yükümlülükler doğuran, değiştiren ya da kaldıran uluslararası hukuk metinlerine milletlerarası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antlaşma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denilir.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Usulüne göre yürürlüğe konulmuş temel hak ve özgürlüklere ilişkin milletlerarası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antlaşmalarla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kanunların aynı konuda farklı hükümler içermesi nedeniyle çıkabilecek uyuşmazlıklarda milletlerarası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antlaşma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 uygulanacaktır.</a:t>
            </a:r>
          </a:p>
        </p:txBody>
      </p:sp>
    </p:spTree>
    <p:extLst>
      <p:ext uri="{BB962C8B-B14F-4D97-AF65-F5344CB8AC3E}">
        <p14:creationId xmlns:p14="http://schemas.microsoft.com/office/powerpoint/2010/main" val="227761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Tüzükler (Mülga)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Kanunların uygulanmasını sağlamak amacıyla Bakanlar Kurulu tarafından yürürlüğe koyulan hukuk kurallarıdır.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 Anayasa değişikliklerinden sonra tüzük çıkarılması artık mümkün değildir.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Yürürlükte olan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tüzükler </a:t>
            </a:r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ilga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edilmedikleri müddetçe yürürlükte olmaya devam ederler.</a:t>
            </a:r>
          </a:p>
        </p:txBody>
      </p:sp>
    </p:spTree>
    <p:extLst>
      <p:ext uri="{BB962C8B-B14F-4D97-AF65-F5344CB8AC3E}">
        <p14:creationId xmlns:p14="http://schemas.microsoft.com/office/powerpoint/2010/main" val="1356261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Yönetmelikler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kuruluşları, kendi görev alanlarını ilgilendiren yasa ve tüzüklerin uygulanmasını sağlamak üzere ve bunlara aykırı olmamak koşuluyla yönetmelik çıkarabilirler.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01745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207</Words>
  <Application>Microsoft Office PowerPoint</Application>
  <PresentationFormat>Geniş ekran</PresentationFormat>
  <Paragraphs>22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Duman</vt:lpstr>
      <vt:lpstr>Hukuk Başlangıcı</vt:lpstr>
      <vt:lpstr>Hukukun Kaynakları </vt:lpstr>
      <vt:lpstr>Hukukun Kaynakları </vt:lpstr>
      <vt:lpstr>Hukukun Kaynakları</vt:lpstr>
      <vt:lpstr>Hukukun Kaynakları </vt:lpstr>
      <vt:lpstr>Hukukun Kaynakları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Harun Kılıç</dc:creator>
  <cp:lastModifiedBy>pc1</cp:lastModifiedBy>
  <cp:revision>13</cp:revision>
  <dcterms:created xsi:type="dcterms:W3CDTF">2020-11-21T21:20:23Z</dcterms:created>
  <dcterms:modified xsi:type="dcterms:W3CDTF">2021-03-24T21:12:54Z</dcterms:modified>
</cp:coreProperties>
</file>