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3281D84-88C1-48B8-B0E0-8F916073D3A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55A8826-AA26-46D6-A6D5-7EA020B9A73E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Kadın Çalışmalarının Tarihi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614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Kadınların kamusal alanda çalışma hayatına katılması </a:t>
            </a:r>
          </a:p>
          <a:p>
            <a:endParaRPr lang="tr-TR" dirty="0" smtClean="0"/>
          </a:p>
          <a:p>
            <a:r>
              <a:rPr lang="tr-TR" dirty="0" smtClean="0"/>
              <a:t>Feminizm: Özel olan politiktir…Özel alanda kadınlar var. Politikayı kadınlar üretmeli…</a:t>
            </a:r>
          </a:p>
          <a:p>
            <a:endParaRPr lang="tr-TR" dirty="0" smtClean="0"/>
          </a:p>
          <a:p>
            <a:r>
              <a:rPr lang="tr-TR" dirty="0" smtClean="0"/>
              <a:t>Siyasal haklar…Siyasal partilerde kadın temsili…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48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I. dalga feminizm; </a:t>
            </a:r>
            <a:r>
              <a:rPr lang="tr-TR" dirty="0" smtClean="0"/>
              <a:t>1970’lere kadar olan dönemi kapsar ve ağırlıklı olarak </a:t>
            </a:r>
            <a:r>
              <a:rPr lang="tr-TR" i="1" dirty="0" smtClean="0"/>
              <a:t>“eşitlik” </a:t>
            </a:r>
            <a:r>
              <a:rPr lang="tr-TR" dirty="0" smtClean="0"/>
              <a:t>problemi üzerinde durur. </a:t>
            </a:r>
            <a:r>
              <a:rPr lang="tr-TR" dirty="0" err="1" smtClean="0"/>
              <a:t>Simone</a:t>
            </a:r>
            <a:r>
              <a:rPr lang="tr-TR" dirty="0" smtClean="0"/>
              <a:t> de </a:t>
            </a:r>
            <a:r>
              <a:rPr lang="tr-TR" dirty="0" err="1" smtClean="0"/>
              <a:t>Beauvoir</a:t>
            </a:r>
            <a:r>
              <a:rPr lang="tr-TR" dirty="0" smtClean="0"/>
              <a:t>, varoluşçu felsefesi ile 1970’lerden sonra yükselen  II. dalga feminizmin temelini atmıştır. 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4000" dirty="0" smtClean="0"/>
              <a:t>Feminizm tarihinde iki dönemden söz edilir</a:t>
            </a:r>
            <a:r>
              <a:rPr lang="tr-TR" sz="4000" dirty="0" smtClean="0"/>
              <a:t>:</a:t>
            </a:r>
            <a:br>
              <a:rPr lang="tr-TR" sz="4000" dirty="0" smtClean="0"/>
            </a:b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46206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II. dalga feminizm “farklılık” sorununa değinmiştir; daha çok aile içi şiddet üzerinde durmuş ve  örgütlenme stratejileri de geliştirmiştir.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95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r>
              <a:rPr lang="tr-TR" dirty="0" smtClean="0"/>
              <a:t>Genellikle üniversitelerde </a:t>
            </a:r>
            <a:r>
              <a:rPr lang="tr-TR" dirty="0" err="1" smtClean="0"/>
              <a:t>disiplinlerarası</a:t>
            </a:r>
            <a:r>
              <a:rPr lang="tr-TR" dirty="0" smtClean="0"/>
              <a:t> kadın çalışmaları için kullanılmaktadır. </a:t>
            </a:r>
          </a:p>
          <a:p>
            <a:endParaRPr lang="tr-TR" dirty="0" smtClean="0"/>
          </a:p>
          <a:p>
            <a:r>
              <a:rPr lang="tr-TR" dirty="0" smtClean="0"/>
              <a:t>Bölümler, bu bölümlerde verilen dersler, ders içerikleri, lisans ve lisansüstü programları bu kapsam içine girmektedir. Kadın çalışmaları kavramı, aynı zamanda </a:t>
            </a:r>
            <a:r>
              <a:rPr lang="tr-TR" dirty="0" smtClean="0">
                <a:solidFill>
                  <a:srgbClr val="FF0000"/>
                </a:solidFill>
              </a:rPr>
              <a:t>kadınlar hakkında yapılan kadın konulu çalışmaları</a:t>
            </a:r>
            <a:r>
              <a:rPr lang="tr-TR" dirty="0" smtClean="0"/>
              <a:t> ifade etmek için de kullanılmaktadır (Ecevit, 1996:319).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b="1" dirty="0" smtClean="0"/>
              <a:t>   Kadın Çalışmaları</a:t>
            </a:r>
            <a:r>
              <a:rPr lang="tr-TR" sz="4000" dirty="0" smtClean="0"/>
              <a:t/>
            </a:r>
            <a:br>
              <a:rPr lang="tr-TR" sz="4000" dirty="0" smtClean="0"/>
            </a:b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19245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Türkiye’de “kadın çalışmaları” </a:t>
            </a:r>
            <a:r>
              <a:rPr lang="tr-TR" dirty="0" err="1" smtClean="0"/>
              <a:t>disiplinlerarası</a:t>
            </a:r>
            <a:r>
              <a:rPr lang="tr-TR" dirty="0" smtClean="0"/>
              <a:t> bir nitelik taşımakla beraber, bu çalışma alanı son yıllarda üniversitelerde lisansüstü düzeyde bağımsız program özelliğini kazanmıştır. </a:t>
            </a:r>
          </a:p>
          <a:p>
            <a:endParaRPr lang="tr-TR" dirty="0" smtClean="0"/>
          </a:p>
          <a:p>
            <a:r>
              <a:rPr lang="tr-TR" dirty="0" smtClean="0"/>
              <a:t>…kadın emeği, çalışma yaşamı, göç, siyasal katılım, feminizm, kadın hareketleri ve kadın örgütleri, toplumsal cinsiyet ayrımcılığı…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89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tr-TR" i="1" dirty="0" smtClean="0"/>
              <a:t>1. </a:t>
            </a:r>
            <a:r>
              <a:rPr lang="tr-TR" i="1" dirty="0" smtClean="0">
                <a:solidFill>
                  <a:srgbClr val="FF0000"/>
                </a:solidFill>
              </a:rPr>
              <a:t>Kadın konusunun dışında </a:t>
            </a:r>
            <a:r>
              <a:rPr lang="tr-TR" i="1" dirty="0" smtClean="0"/>
              <a:t>başka konularda yapılmış, ancak içine kimi zaman az, kimi zaman çok, kadın konusuyla ilgili bilgi girmiş olan çalışmalar.</a:t>
            </a:r>
          </a:p>
          <a:p>
            <a:pPr lvl="0"/>
            <a:endParaRPr lang="tr-TR" dirty="0" smtClean="0"/>
          </a:p>
          <a:p>
            <a:pPr lvl="0"/>
            <a:r>
              <a:rPr lang="tr-TR" i="1" dirty="0" smtClean="0"/>
              <a:t>2. Kadın konusunda yapılmış, feminist yaklaşımı olmayan, </a:t>
            </a:r>
            <a:r>
              <a:rPr lang="tr-TR" i="1" dirty="0" smtClean="0">
                <a:solidFill>
                  <a:srgbClr val="FF0000"/>
                </a:solidFill>
              </a:rPr>
              <a:t>klasik sosyal bilim kuramlarını ve yöntemlerini</a:t>
            </a:r>
            <a:r>
              <a:rPr lang="tr-TR" i="1" dirty="0" smtClean="0"/>
              <a:t> kullanan çalışmalar.</a:t>
            </a:r>
          </a:p>
          <a:p>
            <a:pPr lvl="0"/>
            <a:endParaRPr lang="tr-TR" dirty="0" smtClean="0"/>
          </a:p>
          <a:p>
            <a:pPr lvl="0"/>
            <a:r>
              <a:rPr lang="tr-TR" i="1" dirty="0" smtClean="0"/>
              <a:t>3. Kadın konusunda yapılmış, </a:t>
            </a:r>
            <a:r>
              <a:rPr lang="tr-TR" i="1" dirty="0" smtClean="0">
                <a:solidFill>
                  <a:srgbClr val="FF0000"/>
                </a:solidFill>
              </a:rPr>
              <a:t>feminist yaklaşımlı </a:t>
            </a:r>
            <a:r>
              <a:rPr lang="tr-TR" i="1" dirty="0" smtClean="0"/>
              <a:t>çalışmalar. 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 Sosyal bilimlerde kadın konusu…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528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 smtClean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chemeClr val="tx2"/>
                </a:solidFill>
              </a:rPr>
              <a:t>Toplumsal cinsiyet: toplumsal örgütlenme </a:t>
            </a:r>
          </a:p>
          <a:p>
            <a:endParaRPr lang="tr-TR" sz="4100" i="1" dirty="0" smtClean="0">
              <a:solidFill>
                <a:srgbClr val="FF0000"/>
              </a:solidFill>
            </a:endParaRPr>
          </a:p>
          <a:p>
            <a:r>
              <a:rPr lang="tr-TR" sz="4100" i="1" dirty="0" smtClean="0">
                <a:solidFill>
                  <a:srgbClr val="FF0000"/>
                </a:solidFill>
              </a:rPr>
              <a:t>İşbölümü ve Emek </a:t>
            </a:r>
            <a:r>
              <a:rPr lang="tr-TR" sz="4100" i="1" dirty="0" smtClean="0"/>
              <a:t>kavramları </a:t>
            </a:r>
          </a:p>
          <a:p>
            <a:pPr lvl="8">
              <a:buNone/>
            </a:pPr>
            <a:r>
              <a:rPr lang="tr-TR" sz="2800" i="1" dirty="0" smtClean="0">
                <a:solidFill>
                  <a:srgbClr val="FF0000"/>
                </a:solidFill>
              </a:rPr>
              <a:t>Tarihsel/toplumsal algıda: </a:t>
            </a:r>
          </a:p>
          <a:p>
            <a:r>
              <a:rPr lang="tr-TR" dirty="0" smtClean="0"/>
              <a:t>Kadınların işi: “kişisel ya da ev işleri” ve özel alan  </a:t>
            </a:r>
          </a:p>
          <a:p>
            <a:endParaRPr lang="tr-TR" dirty="0" smtClean="0"/>
          </a:p>
          <a:p>
            <a:r>
              <a:rPr lang="tr-TR" dirty="0" smtClean="0"/>
              <a:t>Erkeklerin işi: “üretken bir  alan” ve kamusal   </a:t>
            </a:r>
          </a:p>
          <a:p>
            <a:endParaRPr lang="tr-TR" i="1" dirty="0" smtClean="0">
              <a:solidFill>
                <a:srgbClr val="FF0000"/>
              </a:solidFill>
            </a:endParaRPr>
          </a:p>
          <a:p>
            <a:endParaRPr lang="tr-TR" i="1" dirty="0" smtClean="0">
              <a:solidFill>
                <a:srgbClr val="FF0000"/>
              </a:solidFill>
            </a:endParaRPr>
          </a:p>
          <a:p>
            <a:endParaRPr lang="tr-TR" i="1" dirty="0" smtClean="0">
              <a:solidFill>
                <a:srgbClr val="FF0000"/>
              </a:solidFill>
            </a:endParaRPr>
          </a:p>
          <a:p>
            <a:endParaRPr lang="tr-TR" i="1" dirty="0">
              <a:solidFill>
                <a:srgbClr val="FF0000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    Toplumsal Cinsiyetin Tarihi : </a:t>
            </a:r>
            <a:br>
              <a:rPr lang="tr-TR" sz="3600" dirty="0" smtClean="0"/>
            </a:br>
            <a:r>
              <a:rPr lang="tr-TR" sz="3600" dirty="0" smtClean="0"/>
              <a:t>	                Kadın Hareketinin Tarihi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2769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Aklın cinsiyeti </a:t>
            </a:r>
            <a:r>
              <a:rPr lang="tr-TR" dirty="0" smtClean="0"/>
              <a:t>ile ilgili yorumlar ve felsefî düşünce tarihi içindeki gelişimi oldukça eskidir. </a:t>
            </a:r>
          </a:p>
          <a:p>
            <a:endParaRPr lang="tr-TR" dirty="0" smtClean="0"/>
          </a:p>
          <a:p>
            <a:r>
              <a:rPr lang="tr-TR" dirty="0" smtClean="0"/>
              <a:t>Konuyla ilgili olarak tarihsel değerlendirmeler yapan Lloyd (1996: 131-132), sahip olduğumuz kadınlık ve erkeklik idealleri ve kavramlarını, “erkekliğin üstünlük ile bir tutuluşunun tarihi”ni Pisagorculara kadar geriye götürmektedir.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33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Aklın cinsiyeti, kadın-erkek ayrımının geleneksel felsefî metinlerde bir “simge” olarak nasıl işlendiği, bilinen felsefî akıl anlayışlarıyla ilgili yorumlar ve </a:t>
            </a:r>
            <a:r>
              <a:rPr lang="tr-TR" dirty="0" smtClean="0">
                <a:solidFill>
                  <a:srgbClr val="FF0000"/>
                </a:solidFill>
              </a:rPr>
              <a:t>“düşünme biçimlerine nüfuz etmiş cinsiyetçilik” </a:t>
            </a:r>
            <a:r>
              <a:rPr lang="tr-TR" dirty="0" smtClean="0"/>
              <a:t>ile ilgili eleştirileri kapsayan ayrıntılı bir çalışma için (bkz.: </a:t>
            </a:r>
            <a:r>
              <a:rPr lang="tr-TR" dirty="0" err="1" smtClean="0"/>
              <a:t>Llyod</a:t>
            </a:r>
            <a:r>
              <a:rPr lang="tr-TR" dirty="0" smtClean="0"/>
              <a:t>, Erkek Akıl, 1996)  </a:t>
            </a:r>
          </a:p>
          <a:p>
            <a:endParaRPr lang="tr-TR" dirty="0" smtClean="0"/>
          </a:p>
          <a:p>
            <a:r>
              <a:rPr lang="tr-TR" dirty="0" smtClean="0"/>
              <a:t>(Feminizm ve felsefe arasındaki ilişki ile ilgili seçilmiş kaynakça için aynı eserin 151. sayfasına bakılabilir)     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3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</TotalTime>
  <Words>405</Words>
  <Application>Microsoft Office PowerPoint</Application>
  <PresentationFormat>Ekran Gösterisi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Dalga Biçimi</vt:lpstr>
      <vt:lpstr>Kadın Çalışmalarının Tarihi </vt:lpstr>
      <vt:lpstr> Feminizm tarihinde iki dönemden söz edilir: </vt:lpstr>
      <vt:lpstr>PowerPoint Sunusu</vt:lpstr>
      <vt:lpstr>   Kadın Çalışmaları </vt:lpstr>
      <vt:lpstr>PowerPoint Sunusu</vt:lpstr>
      <vt:lpstr>  Sosyal bilimlerde kadın konusu…</vt:lpstr>
      <vt:lpstr>    Toplumsal Cinsiyetin Tarihi :                   Kadın Hareketinin Tarihi 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Kadın Çalışmalarının Tarihi </dc:title>
  <dc:creator>Hp-Pc</dc:creator>
  <cp:lastModifiedBy>Hp-Pc</cp:lastModifiedBy>
  <cp:revision>2</cp:revision>
  <dcterms:created xsi:type="dcterms:W3CDTF">2020-10-01T17:16:07Z</dcterms:created>
  <dcterms:modified xsi:type="dcterms:W3CDTF">2020-10-01T17:22:17Z</dcterms:modified>
</cp:coreProperties>
</file>