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CD4117-C71E-4303-B8AB-432A0739B5BA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3BCD15-EA75-4302-8DA0-9A48EBCD00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CD4117-C71E-4303-B8AB-432A0739B5BA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3BCD15-EA75-4302-8DA0-9A48EBCD00E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CD4117-C71E-4303-B8AB-432A0739B5BA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3BCD15-EA75-4302-8DA0-9A48EBCD00E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CD4117-C71E-4303-B8AB-432A0739B5BA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3BCD15-EA75-4302-8DA0-9A48EBCD00E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CD4117-C71E-4303-B8AB-432A0739B5BA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3BCD15-EA75-4302-8DA0-9A48EBCD00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CD4117-C71E-4303-B8AB-432A0739B5BA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3BCD15-EA75-4302-8DA0-9A48EBCD00E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CD4117-C71E-4303-B8AB-432A0739B5BA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3BCD15-EA75-4302-8DA0-9A48EBCD00E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CD4117-C71E-4303-B8AB-432A0739B5BA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3BCD15-EA75-4302-8DA0-9A48EBCD00E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CD4117-C71E-4303-B8AB-432A0739B5BA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3BCD15-EA75-4302-8DA0-9A48EBCD00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CD4117-C71E-4303-B8AB-432A0739B5BA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3BCD15-EA75-4302-8DA0-9A48EBCD00E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CD4117-C71E-4303-B8AB-432A0739B5BA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3BCD15-EA75-4302-8DA0-9A48EBCD00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1CD4117-C71E-4303-B8AB-432A0739B5BA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D3BCD15-EA75-4302-8DA0-9A48EBCD00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Nasr</a:t>
            </a:r>
            <a:r>
              <a:rPr lang="tr-TR" dirty="0" smtClean="0"/>
              <a:t> Ebu </a:t>
            </a:r>
            <a:r>
              <a:rPr lang="tr-TR" dirty="0" err="1" smtClean="0"/>
              <a:t>Zeyd</a:t>
            </a:r>
            <a:r>
              <a:rPr lang="tr-TR" dirty="0" smtClean="0"/>
              <a:t> (ö.2010)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Ebu </a:t>
            </a:r>
            <a:r>
              <a:rPr lang="tr-TR" dirty="0" err="1" smtClean="0"/>
              <a:t>Zeyd’e</a:t>
            </a:r>
            <a:r>
              <a:rPr lang="tr-TR" dirty="0" smtClean="0"/>
              <a:t> göre </a:t>
            </a:r>
            <a:r>
              <a:rPr lang="tr-TR" dirty="0" err="1" smtClean="0"/>
              <a:t>Kur’an</a:t>
            </a:r>
            <a:r>
              <a:rPr lang="tr-TR" dirty="0" smtClean="0"/>
              <a:t> metni </a:t>
            </a:r>
            <a:r>
              <a:rPr lang="tr-TR" dirty="0" err="1" smtClean="0"/>
              <a:t>hakikatı</a:t>
            </a:r>
            <a:r>
              <a:rPr lang="tr-TR" dirty="0" smtClean="0"/>
              <a:t> ve özü itibarıyla bir kültürün ürünüdür.</a:t>
            </a:r>
          </a:p>
          <a:p>
            <a:r>
              <a:rPr lang="tr-TR" dirty="0" smtClean="0"/>
              <a:t>Yani o yirmi yılı aşkın bir süre zarfında olgu ve kültürün içinde biçimlenmiştir.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Nasr’a</a:t>
            </a:r>
            <a:r>
              <a:rPr lang="tr-TR" dirty="0" smtClean="0"/>
              <a:t> göre metnin kaynağının ilahı oluşu, içeriğinin olgusallığı ve onun beşeri kültüre aidiyeti ile çelişmez.</a:t>
            </a:r>
          </a:p>
          <a:p>
            <a:endParaRPr lang="tr-TR" dirty="0"/>
          </a:p>
          <a:p>
            <a:r>
              <a:rPr lang="tr-TR" dirty="0" smtClean="0"/>
              <a:t>Ona göre </a:t>
            </a:r>
            <a:r>
              <a:rPr lang="tr-TR" dirty="0" err="1" smtClean="0"/>
              <a:t>Kur’an’ın</a:t>
            </a:r>
            <a:r>
              <a:rPr lang="tr-TR" dirty="0" smtClean="0"/>
              <a:t> anlaşılması için beşeri yöntemler kullanılmalıdır.Çünkü metin tarihseldir.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Ona göre </a:t>
            </a:r>
            <a:r>
              <a:rPr lang="tr-TR" dirty="0" err="1" smtClean="0"/>
              <a:t>Kur’an</a:t>
            </a:r>
            <a:r>
              <a:rPr lang="tr-TR" dirty="0" smtClean="0"/>
              <a:t> hem kültürel bir ürün hem de yeni bir kültürü oluşturan bir tarihselliğe sahiptir. Ancak metnin ilahi kaynaklı olduğunu kabul eder.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Ebu </a:t>
            </a:r>
            <a:r>
              <a:rPr lang="tr-TR" dirty="0" err="1" smtClean="0"/>
              <a:t>Zeyd</a:t>
            </a:r>
            <a:r>
              <a:rPr lang="tr-TR" dirty="0" smtClean="0"/>
              <a:t>  </a:t>
            </a:r>
            <a:r>
              <a:rPr lang="tr-TR" dirty="0" err="1" smtClean="0"/>
              <a:t>Kur’an’ı</a:t>
            </a:r>
            <a:r>
              <a:rPr lang="tr-TR" dirty="0" smtClean="0"/>
              <a:t> anlamada üç aşamalı yorum metodu uygulanmalıdır.</a:t>
            </a:r>
          </a:p>
          <a:p>
            <a:r>
              <a:rPr lang="tr-TR" dirty="0" smtClean="0"/>
              <a:t>1.  tarihsel bağlam</a:t>
            </a:r>
          </a:p>
          <a:p>
            <a:r>
              <a:rPr lang="tr-TR" dirty="0" smtClean="0"/>
              <a:t>2. Güncel bağlam</a:t>
            </a:r>
          </a:p>
          <a:p>
            <a:r>
              <a:rPr lang="tr-TR" dirty="0" smtClean="0"/>
              <a:t>3.  Eleştirel bilinçle yaklaşım.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Ebu </a:t>
            </a:r>
            <a:r>
              <a:rPr lang="tr-TR" dirty="0" err="1" smtClean="0"/>
              <a:t>Zeyd’e</a:t>
            </a:r>
            <a:r>
              <a:rPr lang="tr-TR" dirty="0" smtClean="0"/>
              <a:t> göre hükümler zamanın değişmesiyle değişebilir.</a:t>
            </a:r>
          </a:p>
          <a:p>
            <a:r>
              <a:rPr lang="tr-TR" dirty="0" err="1" smtClean="0"/>
              <a:t>Nuzül</a:t>
            </a:r>
            <a:r>
              <a:rPr lang="tr-TR" dirty="0" smtClean="0"/>
              <a:t> sırasına önem verir.</a:t>
            </a:r>
          </a:p>
          <a:p>
            <a:r>
              <a:rPr lang="tr-TR" dirty="0" smtClean="0"/>
              <a:t>Gramer, nahiv ve </a:t>
            </a:r>
            <a:r>
              <a:rPr lang="tr-TR" dirty="0" err="1" smtClean="0"/>
              <a:t>belagatın</a:t>
            </a:r>
            <a:r>
              <a:rPr lang="tr-TR" dirty="0" smtClean="0"/>
              <a:t> riayet edilmesi gereken hususlar olduğunu söyler.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</TotalTime>
  <Words>135</Words>
  <Application>Microsoft Office PowerPoint</Application>
  <PresentationFormat>Ekran Gösterisi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Gündönümü</vt:lpstr>
      <vt:lpstr>Nasr Ebu Zeyd (ö.2010)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Nasr Ebu Zeyd (ö.2010)</dc:title>
  <dc:creator>pc</dc:creator>
  <cp:lastModifiedBy>Pc</cp:lastModifiedBy>
  <cp:revision>3</cp:revision>
  <dcterms:created xsi:type="dcterms:W3CDTF">2018-01-28T17:42:50Z</dcterms:created>
  <dcterms:modified xsi:type="dcterms:W3CDTF">2019-09-01T18:20:04Z</dcterms:modified>
</cp:coreProperties>
</file>