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076418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78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395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00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709754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881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99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89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894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45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6131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86528" y="2907166"/>
            <a:ext cx="8361229" cy="2098226"/>
          </a:xfrm>
        </p:spPr>
        <p:txBody>
          <a:bodyPr>
            <a:noAutofit/>
          </a:bodyPr>
          <a:lstStyle/>
          <a:p>
            <a:r>
              <a:rPr lang="tr-TR" sz="5400" b="1" u="sng" dirty="0"/>
              <a:t>Okul Öncesi Dönemi Kuran Kursu Öğretim Programlarının incelenmesi 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93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KUR’AN KURSLARI 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ÖĞRETİM PROGRAMI 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(4-6 </a:t>
            </a:r>
            <a:r>
              <a:rPr lang="tr-TR" b="1" dirty="0" smtClean="0"/>
              <a:t>Yaş </a:t>
            </a:r>
            <a:r>
              <a:rPr lang="tr-TR" b="1" dirty="0"/>
              <a:t>Grubu)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Programın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Temel Yaklaşımı</a:t>
            </a:r>
          </a:p>
          <a:p>
            <a:pPr marL="0" indent="0">
              <a:buNone/>
            </a:pPr>
            <a:endParaRPr lang="tr-TR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Okul Öncesi Eğitim Ve Program Geliştirme alanındaki </a:t>
            </a:r>
            <a:r>
              <a:rPr lang="tr-TR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yeni yaklaşım ve ilkeler 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ile </a:t>
            </a:r>
            <a:r>
              <a:rPr lang="tr-TR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İlahiyat   Bilimlerinin verileri 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doğrultusunda temel yaklaşımın belirlenmesi esas alınmıştır.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1685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Programın genel amaçları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cap="none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program öğrencilerin;</a:t>
            </a:r>
          </a:p>
          <a:p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İslam </a:t>
            </a:r>
            <a:r>
              <a:rPr lang="tr-TR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dininin değerlerini 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kendi seviyesinde, </a:t>
            </a:r>
            <a:r>
              <a:rPr lang="tr-TR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insan hayatına anlam kazandıran unsurlardan biri 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olarak fark etmelerini </a:t>
            </a:r>
          </a:p>
          <a:p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Kazanacağı </a:t>
            </a:r>
            <a:r>
              <a:rPr lang="tr-TR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değerleri günlük hayatta kullanmaları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nı</a:t>
            </a:r>
          </a:p>
          <a:p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İslam’ın temel kaynağı olan </a:t>
            </a:r>
            <a:r>
              <a:rPr lang="tr-TR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Kuran-ı Kerim’i içerik ses ve şekil olarak kendi seviyesinde tanımaları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nı</a:t>
            </a:r>
          </a:p>
          <a:p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Kendi seviyesinde uygun olarak </a:t>
            </a:r>
            <a:r>
              <a:rPr lang="tr-TR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Allah’ı sevgi temelinde tanımalarını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ve yaratılıştaki düzeni fark etmelerini</a:t>
            </a:r>
          </a:p>
          <a:p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Kendi seviyesinde </a:t>
            </a:r>
            <a:r>
              <a:rPr lang="tr-TR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Peygamber Efendimizin kişiliğini ve karakterini tanımalarını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, sevmelerini ve model almalarını</a:t>
            </a:r>
          </a:p>
          <a:p>
            <a:r>
              <a:rPr lang="tr-TR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Sağlıklı bir din ve ahlak gelişimi 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göstermelerini</a:t>
            </a:r>
          </a:p>
          <a:p>
            <a:r>
              <a:rPr lang="tr-TR" cap="none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Amaçlamaktadır.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4450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PROGRAMIN TEMEL İLKELERİ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Kur’an kursları öğretim programı (4-6 yaş grubu) </a:t>
            </a:r>
            <a:r>
              <a:rPr lang="tr-TR" dirty="0">
                <a:solidFill>
                  <a:srgbClr val="FF0000"/>
                </a:solidFill>
              </a:rPr>
              <a:t>çocukların ihtiyaçlarına ve bireysel farklılıklarına</a:t>
            </a:r>
            <a:r>
              <a:rPr lang="tr-TR" dirty="0"/>
              <a:t> uygun olmalıdır. </a:t>
            </a:r>
          </a:p>
          <a:p>
            <a:r>
              <a:rPr lang="tr-TR" dirty="0"/>
              <a:t>Sınıfa girildiğinde çocuklara </a:t>
            </a:r>
            <a:r>
              <a:rPr lang="tr-TR" dirty="0">
                <a:solidFill>
                  <a:srgbClr val="FF0000"/>
                </a:solidFill>
              </a:rPr>
              <a:t>gülümseyerek selam </a:t>
            </a:r>
            <a:r>
              <a:rPr lang="tr-TR" dirty="0"/>
              <a:t>verilmelidir. </a:t>
            </a:r>
          </a:p>
          <a:p>
            <a:r>
              <a:rPr lang="tr-TR" dirty="0"/>
              <a:t>Eğitim sürecinde </a:t>
            </a:r>
            <a:r>
              <a:rPr lang="tr-TR" dirty="0">
                <a:solidFill>
                  <a:srgbClr val="FF0000"/>
                </a:solidFill>
              </a:rPr>
              <a:t>çocuğun bildiklerinden başlanmalı ve deneyerek öğrenmesine </a:t>
            </a:r>
            <a:r>
              <a:rPr lang="tr-TR" dirty="0"/>
              <a:t>olanak tanınmalıdır. </a:t>
            </a:r>
          </a:p>
          <a:p>
            <a:r>
              <a:rPr lang="tr-TR" dirty="0"/>
              <a:t>Oyun bu yaş grubundaki çocuklar için en uygun öğrenme yöntemidir. bu sebeple programın etkinliklerinde </a:t>
            </a:r>
            <a:r>
              <a:rPr lang="tr-TR" dirty="0">
                <a:solidFill>
                  <a:srgbClr val="FF0000"/>
                </a:solidFill>
              </a:rPr>
              <a:t>oyun mümkün olduğunca kullanılmalıdır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6821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Çocuklarla iletişimde, onların </a:t>
            </a:r>
            <a:r>
              <a:rPr lang="tr-TR" dirty="0">
                <a:solidFill>
                  <a:srgbClr val="FF0000"/>
                </a:solidFill>
              </a:rPr>
              <a:t>kişiliğini zedeleyici şekilde davranılmamalı</a:t>
            </a:r>
            <a:r>
              <a:rPr lang="tr-TR" dirty="0"/>
              <a:t>, bu yönde baskı ve kısıtlamalara yer verilmemelidir. </a:t>
            </a:r>
          </a:p>
          <a:p>
            <a:r>
              <a:rPr lang="tr-TR" dirty="0"/>
              <a:t>Çocukların </a:t>
            </a:r>
            <a:r>
              <a:rPr lang="tr-TR" dirty="0">
                <a:solidFill>
                  <a:srgbClr val="FF0000"/>
                </a:solidFill>
              </a:rPr>
              <a:t>hayal güçleri, yaratıcı ve eleştirel düşünme becerileri, iletişim kurma ve duygularını anlatabilme davranışları </a:t>
            </a:r>
            <a:r>
              <a:rPr lang="tr-TR" dirty="0"/>
              <a:t>geliştirilmelidir. </a:t>
            </a:r>
          </a:p>
          <a:p>
            <a:r>
              <a:rPr lang="tr-TR" dirty="0"/>
              <a:t>4-6 yaş grubu din eğitimi sürecine </a:t>
            </a:r>
            <a:r>
              <a:rPr lang="tr-TR" dirty="0">
                <a:solidFill>
                  <a:srgbClr val="FF0000"/>
                </a:solidFill>
              </a:rPr>
              <a:t>çocuğun ve ailenin etkin katılımı </a:t>
            </a:r>
            <a:r>
              <a:rPr lang="tr-TR" dirty="0"/>
              <a:t>sağlanmalıdır. </a:t>
            </a:r>
          </a:p>
          <a:p>
            <a:r>
              <a:rPr lang="tr-TR" dirty="0"/>
              <a:t> Harf ve kelimelerin doğru telaffuzuna özen gösterilmeli, ancak </a:t>
            </a:r>
            <a:r>
              <a:rPr lang="tr-TR" dirty="0">
                <a:solidFill>
                  <a:srgbClr val="FF0000"/>
                </a:solidFill>
              </a:rPr>
              <a:t>mahreç üzerinde öğrencilere bıkkınlık verecek şekilde ısrar edilmemelidir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5992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422400" y="1041400"/>
            <a:ext cx="8928099" cy="5118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42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289018" y="152401"/>
            <a:ext cx="7766362" cy="2997199"/>
          </a:xfrm>
          <a:prstGeom prst="rect">
            <a:avLst/>
          </a:prstGeom>
        </p:spPr>
      </p:pic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99731" y="3276600"/>
            <a:ext cx="7144937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1" y="1968500"/>
            <a:ext cx="6781800" cy="43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93241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kırpılmış</Template>
  <TotalTime>4</TotalTime>
  <Words>237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Franklin Gothic Book</vt:lpstr>
      <vt:lpstr>Crop</vt:lpstr>
      <vt:lpstr>Okul Öncesi Dönemi Kuran Kursu Öğretim Programlarının incelenmesi </vt:lpstr>
      <vt:lpstr>KUR’AN KURSLARI  ÖĞRETİM PROGRAMI  (4-6 Yaş Grubu) </vt:lpstr>
      <vt:lpstr>Programın genel amaçları</vt:lpstr>
      <vt:lpstr>PROGRAMIN TEMEL İLKELERİ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Öncesi Dönemi Kuran Kursu Öğretim Programlarının incelenmesi </dc:title>
  <dc:creator>user</dc:creator>
  <cp:lastModifiedBy>user</cp:lastModifiedBy>
  <cp:revision>1</cp:revision>
  <dcterms:created xsi:type="dcterms:W3CDTF">2018-03-23T12:50:49Z</dcterms:created>
  <dcterms:modified xsi:type="dcterms:W3CDTF">2018-03-23T12:55:48Z</dcterms:modified>
</cp:coreProperties>
</file>