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311" r:id="rId2"/>
    <p:sldId id="256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0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8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21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6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1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8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9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0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EB4726-2AE0-4D09-BD2B-737A54E575BD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0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VI. YARIYIL BAHAR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9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VİZE SINAVLARI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0638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365</TotalTime>
  <Words>11</Words>
  <Application>Microsoft Office PowerPoint</Application>
  <PresentationFormat>Geniş ekran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İyon</vt:lpstr>
      <vt:lpstr>TASAVVUF I  VI. YARIYIL BAHAR DÖNEMİ</vt:lpstr>
      <vt:lpstr>VİZE SINAVLARI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akademisyen</cp:lastModifiedBy>
  <cp:revision>46</cp:revision>
  <dcterms:created xsi:type="dcterms:W3CDTF">2017-02-25T18:57:10Z</dcterms:created>
  <dcterms:modified xsi:type="dcterms:W3CDTF">2017-12-14T11:14:20Z</dcterms:modified>
</cp:coreProperties>
</file>