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9" r:id="rId1"/>
  </p:sldMasterIdLst>
  <p:sldIdLst>
    <p:sldId id="311" r:id="rId2"/>
    <p:sldId id="256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67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81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219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1668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266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221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584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094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22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02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04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39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2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47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96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20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7EB4726-2AE0-4D09-BD2B-737A54E575BD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403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  <p:sldLayoutId id="2147484101" r:id="rId12"/>
    <p:sldLayoutId id="2147484102" r:id="rId13"/>
    <p:sldLayoutId id="2147484103" r:id="rId14"/>
    <p:sldLayoutId id="2147484104" r:id="rId15"/>
    <p:sldLayoutId id="2147484105" r:id="rId16"/>
    <p:sldLayoutId id="21474841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 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4400" b="1" dirty="0" smtClean="0"/>
              <a:t>VI. YARIYIL BAHAR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AHMET CAHİD HAKSEVER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392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/>
              <a:t>VİZE SINAVLARI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063869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365</TotalTime>
  <Words>11</Words>
  <Application>Microsoft Office PowerPoint</Application>
  <PresentationFormat>Geniş ekran</PresentationFormat>
  <Paragraphs>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Times New Roman</vt:lpstr>
      <vt:lpstr>Wingdings 3</vt:lpstr>
      <vt:lpstr>İyon</vt:lpstr>
      <vt:lpstr>TASAVVUF I  VI. YARIYIL BAHAR DÖNEMİ</vt:lpstr>
      <vt:lpstr>VİZE SINAVLARI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TASAVVUF I</dc:title>
  <dc:creator>user</dc:creator>
  <cp:lastModifiedBy>akademisyen</cp:lastModifiedBy>
  <cp:revision>46</cp:revision>
  <dcterms:created xsi:type="dcterms:W3CDTF">2017-02-25T18:57:10Z</dcterms:created>
  <dcterms:modified xsi:type="dcterms:W3CDTF">2017-12-14T11:14:20Z</dcterms:modified>
</cp:coreProperties>
</file>