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15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18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146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933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A90096E-05C9-4DDF-8385-C2481B70DAE8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011EC98-2E99-4FB1-B92B-634AE1C721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8698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573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48257" y="658083"/>
            <a:ext cx="5079527" cy="402704"/>
          </a:xfrm>
        </p:spPr>
        <p:txBody>
          <a:bodyPr/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Tanımlardaki ortak noktalar 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8258" y="1060787"/>
            <a:ext cx="6060201" cy="3216581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İnisiyatif sahibi olmak</a:t>
            </a: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Piyasadaki kaynakları değerlendirmek</a:t>
            </a: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Risk ve başarısızlığı kabul etmek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31537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988" y="1209841"/>
            <a:ext cx="8316319" cy="344881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Girişimciliğin tanımları farklı olsa da bazı ortak noktaları da vardır. Bu noktalar şunlardır:</a:t>
            </a: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Yenilik</a:t>
            </a: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Organizasyon</a:t>
            </a: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Yaratıcılık</a:t>
            </a: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Refah</a:t>
            </a:r>
          </a:p>
          <a:p>
            <a:pPr marL="0" indent="0" algn="just">
              <a:lnSpc>
                <a:spcPct val="20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Risk alma</a:t>
            </a: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99115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8757" y="354055"/>
            <a:ext cx="7929457" cy="381509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srgbClr val="160093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Girişimcide Olması Gereken Nitelikler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Girişimcilik ve iş kurma konusunda kişi sağlam ama cesur adımlar atabilmelidir.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Kendine güvendiği ve birikim sahibi olduğu konuda iş kurmalıdır. </a:t>
            </a:r>
          </a:p>
          <a:p>
            <a:pPr algn="just">
              <a:lnSpc>
                <a:spcPct val="2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Girişimci; öngörü sahibi olabilmeli, gerektiğinde geri adım atıp yeniden başlayabilmeli ve yaptığı işin tüm sorumluluğunu üstlenebilmelidir.</a:t>
            </a:r>
          </a:p>
          <a:p>
            <a:pPr marL="0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350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3928" y="799533"/>
            <a:ext cx="8093580" cy="381509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yanı sıra kuracağı işin sonuçlarını iyi bir biçimde değerlendirebilen, yaratıcı, iyimser ve sürekli yeni fikirler üreten biri olmalıdır.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girişimci olan kişi başkalarını motive edebilmeli ve liderlik vasıflarına sahip olmalıdır.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Başarı güdüsü ve tutkusu olan kişiler ideal birer girişimci olabilir.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bu kişiler var olan fırsatları görebilmeli, işini çok sevmeli ve yeni fikirlere açık olmalıdır.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kişiler bağımsız çalışmaktan hoşlanır, kazanç alanlarını iyi tespit eder, toplumsal amaçlar için yatırım yapar, istihdam sağlar ve kendi yeteneklerine paralel iş kolları kurmak isterler.</a:t>
            </a:r>
          </a:p>
        </p:txBody>
      </p:sp>
    </p:spTree>
    <p:extLst>
      <p:ext uri="{BB962C8B-B14F-4D97-AF65-F5344CB8AC3E}">
        <p14:creationId xmlns:p14="http://schemas.microsoft.com/office/powerpoint/2010/main" val="2304439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47187" y="660573"/>
            <a:ext cx="1386764" cy="448865"/>
          </a:xfrm>
        </p:spPr>
        <p:txBody>
          <a:bodyPr/>
          <a:lstStyle/>
          <a:p>
            <a:r>
              <a:rPr lang="tr-TR" sz="210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Kaynakça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5667" y="1248818"/>
            <a:ext cx="8242856" cy="3140876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Bayraktaroğlu, Serkan (2005) Girişimcilik Ders Notları, Sakarya Kitabevi, Sakarya.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Arıkan, Semra (2004), Girişimcilik, Siyasal kitabevi, Ankara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Naktiyok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(2004), İç Girişimcilik, Beta yayınları.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Döm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(2006), Girişimcilik ve Küçük İşletme Yöneticiliği, Detay yayıncılık.</a:t>
            </a:r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80253537"/>
      </p:ext>
    </p:extLst>
  </p:cSld>
  <p:clrMapOvr>
    <a:masterClrMapping/>
  </p:clrMapOvr>
</p:sld>
</file>

<file path=ppt/theme/theme1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h.t.</Template>
  <TotalTime>1</TotalTime>
  <Words>238</Words>
  <Application>Microsoft Office PowerPoint</Application>
  <PresentationFormat>Ekran Gösterisi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Times New Roman</vt:lpstr>
      <vt:lpstr>Wingdings</vt:lpstr>
      <vt:lpstr>h.t.</vt:lpstr>
      <vt:lpstr>Tanımlardaki ortak noktalar 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Tanımlardaki ortak noktalar </dc:title>
  <dc:creator>Taşınmaz</dc:creator>
  <cp:lastModifiedBy>Windows Kullanıcısı</cp:lastModifiedBy>
  <cp:revision>2</cp:revision>
  <dcterms:created xsi:type="dcterms:W3CDTF">2020-02-27T11:42:26Z</dcterms:created>
  <dcterms:modified xsi:type="dcterms:W3CDTF">2020-02-28T09:31:31Z</dcterms:modified>
</cp:coreProperties>
</file>