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9"/>
  </p:notesMasterIdLst>
  <p:sldIdLst>
    <p:sldId id="561" r:id="rId3"/>
    <p:sldId id="554" r:id="rId4"/>
    <p:sldId id="556" r:id="rId5"/>
    <p:sldId id="560" r:id="rId6"/>
    <p:sldId id="559" r:id="rId7"/>
    <p:sldId id="55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9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03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0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NİTELEME: </a:t>
            </a:r>
            <a:r>
              <a:rPr lang="tr-TR" dirty="0"/>
              <a:t>Basım bildirimi alanı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58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955" y="353961"/>
            <a:ext cx="10255045" cy="894736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/>
              <a:t>NİTELEME: </a:t>
            </a:r>
            <a:r>
              <a:rPr lang="tr-TR" sz="3600" dirty="0"/>
              <a:t>Basım b</a:t>
            </a:r>
            <a:r>
              <a:rPr lang="tr-TR" sz="3600" dirty="0" smtClean="0"/>
              <a:t>ildirimi alanı</a:t>
            </a:r>
            <a:endParaRPr lang="tr-TR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412955" y="1865675"/>
            <a:ext cx="10255045" cy="4761267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sz="3200" dirty="0" smtClean="0">
                <a:solidFill>
                  <a:schemeClr val="tx1"/>
                </a:solidFill>
              </a:rPr>
              <a:t>Bilginin ana kaynağında yer alan basıma ilişkin bilgiler basım bildirim alanında kayıt edilir.</a:t>
            </a:r>
          </a:p>
          <a:p>
            <a:pPr algn="l"/>
            <a:r>
              <a:rPr lang="tr-TR" sz="3200" dirty="0" smtClean="0">
                <a:solidFill>
                  <a:schemeClr val="tx1"/>
                </a:solidFill>
              </a:rPr>
              <a:t>Kelimeler yerine standart kısaltmalar, sayı ifadeleri yerine rakam kullanılır.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Yedinci Basım….  </a:t>
            </a:r>
            <a:r>
              <a:rPr lang="tr-TR" sz="3200" b="1" dirty="0" smtClean="0">
                <a:solidFill>
                  <a:schemeClr val="tx1"/>
                </a:solidFill>
              </a:rPr>
              <a:t> 7. bs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Genişletilmiş üçüncü basım …  </a:t>
            </a:r>
            <a:r>
              <a:rPr lang="tr-TR" sz="3200" b="1" dirty="0" smtClean="0">
                <a:solidFill>
                  <a:schemeClr val="tx1"/>
                </a:solidFill>
              </a:rPr>
              <a:t>gnşl. 3. bs.</a:t>
            </a:r>
          </a:p>
          <a:p>
            <a:r>
              <a:rPr lang="tr-TR" sz="3200" dirty="0" smtClean="0">
                <a:solidFill>
                  <a:schemeClr val="tx1"/>
                </a:solidFill>
              </a:rPr>
              <a:t>XII. Basım….</a:t>
            </a:r>
            <a:r>
              <a:rPr lang="tr-TR" sz="3200" b="1" dirty="0" smtClean="0">
                <a:solidFill>
                  <a:schemeClr val="tx1"/>
                </a:solidFill>
              </a:rPr>
              <a:t>12. bs.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115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4968" y="285135"/>
            <a:ext cx="10373032" cy="1032388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Basım bildirimi alanı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89935" y="1720645"/>
            <a:ext cx="10078065" cy="49751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sz="3200" dirty="0" err="1"/>
              <a:t>Gnşl</a:t>
            </a:r>
            <a:r>
              <a:rPr lang="tr-TR" sz="3200" dirty="0"/>
              <a:t>. bs. </a:t>
            </a:r>
            <a:r>
              <a:rPr lang="tr-TR" sz="3200" dirty="0" smtClean="0"/>
              <a:t>(</a:t>
            </a:r>
            <a:r>
              <a:rPr lang="tr-TR" sz="3200" dirty="0"/>
              <a:t>Eserde </a:t>
            </a:r>
            <a:r>
              <a:rPr lang="tr-TR" sz="3200" dirty="0" smtClean="0"/>
              <a:t>‘</a:t>
            </a:r>
            <a:r>
              <a:rPr lang="tr-TR" sz="3200" dirty="0" err="1"/>
              <a:t>G</a:t>
            </a:r>
            <a:r>
              <a:rPr lang="tr-TR" sz="3200" dirty="0" err="1" smtClean="0"/>
              <a:t>enis</a:t>
            </a:r>
            <a:r>
              <a:rPr lang="tr-TR" sz="3200" dirty="0" err="1"/>
              <a:t>̧letilmis</a:t>
            </a:r>
            <a:r>
              <a:rPr lang="tr-TR" sz="3200" dirty="0"/>
              <a:t>̧ basım’ </a:t>
            </a:r>
            <a:r>
              <a:rPr lang="tr-TR" sz="3200" dirty="0" err="1"/>
              <a:t>biçiminde</a:t>
            </a:r>
            <a:r>
              <a:rPr lang="tr-TR" sz="3200" dirty="0" smtClean="0"/>
              <a:t>)</a:t>
            </a:r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New </a:t>
            </a:r>
            <a:r>
              <a:rPr lang="tr-TR" sz="3200" dirty="0"/>
              <a:t>ed. </a:t>
            </a:r>
            <a:r>
              <a:rPr lang="tr-TR" sz="3200" dirty="0" smtClean="0"/>
              <a:t>(</a:t>
            </a:r>
            <a:r>
              <a:rPr lang="tr-TR" sz="3200" dirty="0"/>
              <a:t>Eserde ‘New </a:t>
            </a:r>
            <a:r>
              <a:rPr lang="tr-TR" sz="3200" dirty="0" err="1"/>
              <a:t>edition</a:t>
            </a:r>
            <a:r>
              <a:rPr lang="tr-TR" sz="3200" dirty="0"/>
              <a:t>’ </a:t>
            </a:r>
            <a:r>
              <a:rPr lang="tr-TR" sz="3200" dirty="0" err="1"/>
              <a:t>biçiminde</a:t>
            </a:r>
            <a:r>
              <a:rPr lang="tr-TR" sz="3200" dirty="0"/>
              <a:t>) </a:t>
            </a: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4</a:t>
            </a:r>
            <a:r>
              <a:rPr lang="tr-TR" sz="3200" dirty="0"/>
              <a:t>. bs. </a:t>
            </a:r>
            <a:r>
              <a:rPr lang="tr-TR" sz="3200" dirty="0" smtClean="0"/>
              <a:t>(</a:t>
            </a:r>
            <a:r>
              <a:rPr lang="tr-TR" sz="3200" dirty="0"/>
              <a:t>Eserde ‘</a:t>
            </a:r>
            <a:r>
              <a:rPr lang="tr-TR" sz="3200" dirty="0" err="1"/>
              <a:t>Dördüncu</a:t>
            </a:r>
            <a:r>
              <a:rPr lang="tr-TR" sz="3200" dirty="0"/>
              <a:t>̈ basım’ </a:t>
            </a:r>
            <a:r>
              <a:rPr lang="tr-TR" sz="3200" dirty="0" err="1"/>
              <a:t>biçiminde</a:t>
            </a:r>
            <a:r>
              <a:rPr lang="tr-TR" sz="3200" dirty="0" smtClean="0"/>
              <a:t>)</a:t>
            </a:r>
          </a:p>
          <a:p>
            <a:pPr marL="0" indent="0">
              <a:buNone/>
            </a:pPr>
            <a:r>
              <a:rPr lang="tr-TR" sz="3200" dirty="0" smtClean="0"/>
              <a:t> 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3rd </a:t>
            </a:r>
            <a:r>
              <a:rPr lang="tr-TR" sz="3200" dirty="0"/>
              <a:t>ed. </a:t>
            </a:r>
            <a:r>
              <a:rPr lang="tr-TR" sz="3200" dirty="0" smtClean="0"/>
              <a:t>(</a:t>
            </a:r>
            <a:r>
              <a:rPr lang="tr-TR" sz="3200" dirty="0"/>
              <a:t>Eserde ‘Third </a:t>
            </a:r>
            <a:r>
              <a:rPr lang="tr-TR" sz="3200" dirty="0" err="1"/>
              <a:t>edition</a:t>
            </a:r>
            <a:r>
              <a:rPr lang="tr-TR" sz="3200" dirty="0"/>
              <a:t>’ </a:t>
            </a:r>
            <a:r>
              <a:rPr lang="tr-TR" sz="3200" dirty="0" err="1"/>
              <a:t>biçiminde</a:t>
            </a:r>
            <a:r>
              <a:rPr lang="tr-TR" sz="3200" dirty="0" smtClean="0"/>
              <a:t>) </a:t>
            </a: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4</a:t>
            </a:r>
            <a:r>
              <a:rPr lang="tr-TR" sz="3200" dirty="0"/>
              <a:t>. bs. </a:t>
            </a:r>
            <a:r>
              <a:rPr lang="tr-TR" sz="3200" dirty="0" smtClean="0"/>
              <a:t>(</a:t>
            </a:r>
            <a:r>
              <a:rPr lang="tr-TR" sz="3200" dirty="0"/>
              <a:t>Eserde ‘</a:t>
            </a:r>
            <a:r>
              <a:rPr lang="tr-TR" sz="3200" dirty="0" err="1"/>
              <a:t>gözden</a:t>
            </a:r>
            <a:r>
              <a:rPr lang="tr-TR" sz="3200" dirty="0"/>
              <a:t> </a:t>
            </a:r>
            <a:r>
              <a:rPr lang="tr-TR" sz="3200" dirty="0" err="1"/>
              <a:t>geçirilmis</a:t>
            </a:r>
            <a:r>
              <a:rPr lang="tr-TR" sz="3200" dirty="0"/>
              <a:t>̧ 4. basım’ </a:t>
            </a:r>
            <a:r>
              <a:rPr lang="tr-TR" sz="3200" dirty="0" err="1"/>
              <a:t>biçiminde</a:t>
            </a:r>
            <a:r>
              <a:rPr lang="tr-TR" sz="3200" dirty="0" smtClean="0"/>
              <a:t>)</a:t>
            </a:r>
          </a:p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r>
              <a:rPr lang="tr-TR" sz="3200" dirty="0" err="1" smtClean="0"/>
              <a:t>İ̇</a:t>
            </a:r>
            <a:r>
              <a:rPr lang="tr-TR" sz="3200" dirty="0" err="1"/>
              <a:t>lv</a:t>
            </a:r>
            <a:r>
              <a:rPr lang="tr-TR" sz="3200" dirty="0"/>
              <a:t>. 2. bs. </a:t>
            </a:r>
            <a:r>
              <a:rPr lang="tr-TR" sz="3200" dirty="0" smtClean="0"/>
              <a:t>(</a:t>
            </a:r>
            <a:r>
              <a:rPr lang="tr-TR" sz="3200" dirty="0"/>
              <a:t>Eserde </a:t>
            </a:r>
            <a:r>
              <a:rPr lang="tr-TR" sz="3200" dirty="0" smtClean="0"/>
              <a:t>‘</a:t>
            </a:r>
            <a:r>
              <a:rPr lang="tr-TR" sz="3200" dirty="0" err="1" smtClean="0"/>
              <a:t>İla</a:t>
            </a:r>
            <a:r>
              <a:rPr lang="tr-TR" sz="3200" dirty="0" err="1"/>
              <a:t>̂veli</a:t>
            </a:r>
            <a:r>
              <a:rPr lang="tr-TR" sz="3200" dirty="0"/>
              <a:t> ikinci </a:t>
            </a:r>
            <a:r>
              <a:rPr lang="tr-TR" sz="3200" dirty="0" smtClean="0"/>
              <a:t>baskı’ </a:t>
            </a:r>
            <a:r>
              <a:rPr lang="tr-TR" sz="3200" dirty="0" err="1"/>
              <a:t>biçiminde</a:t>
            </a:r>
            <a:r>
              <a:rPr lang="tr-TR" dirty="0"/>
              <a:t>)</a:t>
            </a: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54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606" y="51759"/>
            <a:ext cx="10117394" cy="901970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/>
              <a:t>Basım b</a:t>
            </a:r>
            <a:r>
              <a:rPr lang="tr-TR" sz="3600" dirty="0" smtClean="0"/>
              <a:t>ildirimi alanı</a:t>
            </a:r>
            <a:endParaRPr lang="tr-TR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344129" y="1307689"/>
            <a:ext cx="10323871" cy="4886633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Eserde o basıma ilişkin bir sorumlu bulunuyorsa  sorumlunun adı basım bildirimi alanına kayıt edilir.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……3. bs</a:t>
            </a:r>
            <a:r>
              <a:rPr lang="tr-TR" dirty="0">
                <a:solidFill>
                  <a:schemeClr val="tx1"/>
                </a:solidFill>
              </a:rPr>
              <a:t>. / basıma hazırlayan Ahmet Küflü</a:t>
            </a:r>
            <a:endParaRPr lang="tr-TR" dirty="0" smtClean="0">
              <a:solidFill>
                <a:schemeClr val="tx1"/>
              </a:solidFill>
            </a:endParaRPr>
          </a:p>
          <a:p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62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129" y="412955"/>
            <a:ext cx="10323871" cy="884903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/>
              <a:t>NİTELEME: </a:t>
            </a:r>
            <a:r>
              <a:rPr lang="tr-TR" sz="3600" dirty="0"/>
              <a:t>Basım b</a:t>
            </a:r>
            <a:r>
              <a:rPr lang="tr-TR" sz="3600" dirty="0" smtClean="0"/>
              <a:t>ildirimi alanı</a:t>
            </a:r>
            <a:endParaRPr lang="tr-TR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442452" y="1779639"/>
            <a:ext cx="10225548" cy="4748980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Eserde basım bilgisi yok ancak basıma bağlı sorumlu bulunuyorsa, sorumlunun adı   </a:t>
            </a:r>
            <a:r>
              <a:rPr lang="tr-TR" sz="2800" dirty="0" err="1" smtClean="0">
                <a:solidFill>
                  <a:schemeClr val="tx1"/>
                </a:solidFill>
              </a:rPr>
              <a:t>eseradı</a:t>
            </a:r>
            <a:r>
              <a:rPr lang="tr-TR" sz="2800" dirty="0" smtClean="0">
                <a:solidFill>
                  <a:schemeClr val="tx1"/>
                </a:solidFill>
              </a:rPr>
              <a:t> ve sorumluluk bildirimi alanında verilir</a:t>
            </a:r>
            <a:r>
              <a:rPr lang="tr-TR" sz="2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tr-TR" sz="2800" dirty="0" smtClean="0">
              <a:solidFill>
                <a:schemeClr val="tx1"/>
              </a:solidFill>
            </a:endParaRPr>
          </a:p>
          <a:p>
            <a:r>
              <a:rPr lang="tr-TR" sz="2800" dirty="0" smtClean="0">
                <a:solidFill>
                  <a:schemeClr val="tx1"/>
                </a:solidFill>
              </a:rPr>
              <a:t>……./Yazan Meltem Gündüz; Basıma hazırlayan Ali Güneş</a:t>
            </a:r>
          </a:p>
          <a:p>
            <a:endParaRPr lang="tr-TR" sz="2800" dirty="0">
              <a:solidFill>
                <a:schemeClr val="tx1"/>
              </a:solidFill>
            </a:endParaRPr>
          </a:p>
          <a:p>
            <a:r>
              <a:rPr lang="tr-TR" sz="2800" dirty="0" smtClean="0">
                <a:solidFill>
                  <a:schemeClr val="tx1"/>
                </a:solidFill>
              </a:rPr>
              <a:t>Türk edebiyatı tarihi </a:t>
            </a:r>
            <a:r>
              <a:rPr lang="tr-TR" sz="2800" dirty="0">
                <a:solidFill>
                  <a:schemeClr val="tx1"/>
                </a:solidFill>
              </a:rPr>
              <a:t>/ M. </a:t>
            </a:r>
            <a:r>
              <a:rPr lang="tr-TR" sz="2800" dirty="0" err="1">
                <a:solidFill>
                  <a:schemeClr val="tx1"/>
                </a:solidFill>
              </a:rPr>
              <a:t>Fuad</a:t>
            </a:r>
            <a:r>
              <a:rPr lang="tr-TR" sz="2800" dirty="0">
                <a:solidFill>
                  <a:schemeClr val="tx1"/>
                </a:solidFill>
              </a:rPr>
              <a:t> </a:t>
            </a:r>
            <a:r>
              <a:rPr lang="tr-TR" sz="2800" dirty="0" smtClean="0">
                <a:solidFill>
                  <a:schemeClr val="tx1"/>
                </a:solidFill>
              </a:rPr>
              <a:t>Köprülü. </a:t>
            </a:r>
            <a:r>
              <a:rPr lang="tr-TR" sz="2800" dirty="0">
                <a:solidFill>
                  <a:schemeClr val="tx1"/>
                </a:solidFill>
              </a:rPr>
              <a:t>-- 3. bs. / </a:t>
            </a:r>
            <a:r>
              <a:rPr lang="tr-TR" sz="2800" dirty="0" err="1" smtClean="0">
                <a:solidFill>
                  <a:schemeClr val="tx1"/>
                </a:solidFill>
              </a:rPr>
              <a:t>sadeles</a:t>
            </a:r>
            <a:r>
              <a:rPr lang="tr-TR" sz="2800" dirty="0" err="1">
                <a:solidFill>
                  <a:schemeClr val="tx1"/>
                </a:solidFill>
              </a:rPr>
              <a:t>̧</a:t>
            </a:r>
            <a:r>
              <a:rPr lang="tr-TR" sz="2800" dirty="0" err="1" smtClean="0">
                <a:solidFill>
                  <a:schemeClr val="tx1"/>
                </a:solidFill>
              </a:rPr>
              <a:t>tirerek</a:t>
            </a:r>
            <a:r>
              <a:rPr lang="tr-TR" sz="2800" dirty="0" smtClean="0">
                <a:solidFill>
                  <a:schemeClr val="tx1"/>
                </a:solidFill>
              </a:rPr>
              <a:t> basıma hazırlayan </a:t>
            </a:r>
            <a:r>
              <a:rPr lang="tr-TR" sz="2800" dirty="0">
                <a:solidFill>
                  <a:schemeClr val="tx1"/>
                </a:solidFill>
              </a:rPr>
              <a:t>Orhan F. </a:t>
            </a:r>
            <a:r>
              <a:rPr lang="tr-TR" sz="2800" dirty="0" smtClean="0">
                <a:solidFill>
                  <a:schemeClr val="tx1"/>
                </a:solidFill>
              </a:rPr>
              <a:t>Köprülü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0668000" y="51759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897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961" y="344129"/>
            <a:ext cx="10314039" cy="943897"/>
          </a:xfrm>
        </p:spPr>
        <p:txBody>
          <a:bodyPr>
            <a:normAutofit/>
          </a:bodyPr>
          <a:lstStyle/>
          <a:p>
            <a:pPr algn="l"/>
            <a:r>
              <a:rPr lang="tr-TR" sz="3600" b="1" dirty="0"/>
              <a:t>NİTELEME: </a:t>
            </a:r>
            <a:r>
              <a:rPr lang="tr-TR" sz="3600" dirty="0"/>
              <a:t>Basım bildirimi alanı</a:t>
            </a:r>
            <a:r>
              <a:rPr lang="tr-TR" sz="2400" dirty="0"/>
              <a:t/>
            </a:r>
            <a:br>
              <a:rPr lang="tr-TR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32619" y="1071716"/>
            <a:ext cx="10235381" cy="5250426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tr-TR" sz="3200" dirty="0"/>
              <a:t>Şair evlenmesi / </a:t>
            </a:r>
            <a:r>
              <a:rPr lang="tr-TR" sz="3200" dirty="0" smtClean="0"/>
              <a:t>Şinasi; </a:t>
            </a:r>
            <a:r>
              <a:rPr lang="tr-TR" sz="3200" dirty="0"/>
              <a:t>Baskıya hazırlayan Kenan </a:t>
            </a:r>
            <a:r>
              <a:rPr lang="tr-TR" sz="3200" dirty="0" smtClean="0"/>
              <a:t>Akyüz </a:t>
            </a:r>
          </a:p>
          <a:p>
            <a:pPr marL="457200" lvl="1" indent="0">
              <a:buNone/>
            </a:pPr>
            <a:endParaRPr lang="tr-TR" sz="3200" dirty="0"/>
          </a:p>
          <a:p>
            <a:pPr marL="457200" lvl="1" indent="0">
              <a:buNone/>
            </a:pPr>
            <a:r>
              <a:rPr lang="tr-TR" sz="3200" dirty="0"/>
              <a:t>Safahat / Mehmet A</a:t>
            </a:r>
            <a:r>
              <a:rPr lang="tr-TR" sz="3200" dirty="0" smtClean="0"/>
              <a:t>kif </a:t>
            </a:r>
            <a:r>
              <a:rPr lang="tr-TR" sz="3200" dirty="0"/>
              <a:t>Ersoy ; </a:t>
            </a:r>
            <a:r>
              <a:rPr lang="tr-TR" sz="3200" dirty="0" err="1" smtClean="0"/>
              <a:t>Sadeleştireren</a:t>
            </a:r>
            <a:r>
              <a:rPr lang="tr-TR" sz="3200" dirty="0" smtClean="0"/>
              <a:t> basıma </a:t>
            </a:r>
            <a:r>
              <a:rPr lang="tr-TR" sz="3200" dirty="0"/>
              <a:t>hazırlayan </a:t>
            </a:r>
            <a:r>
              <a:rPr lang="tr-TR" sz="3200" dirty="0" smtClean="0"/>
              <a:t>Ertuğrul Tok </a:t>
            </a:r>
          </a:p>
          <a:p>
            <a:pPr marL="457200" lvl="1" indent="0">
              <a:buNone/>
            </a:pPr>
            <a:endParaRPr lang="tr-TR" sz="3200" dirty="0"/>
          </a:p>
          <a:p>
            <a:pPr marL="457200" lvl="1" indent="0">
              <a:buNone/>
            </a:pPr>
            <a:r>
              <a:rPr lang="tr-TR" sz="3200" dirty="0" err="1"/>
              <a:t>Kütüphaneciliğimizde</a:t>
            </a:r>
            <a:r>
              <a:rPr lang="tr-TR" sz="3200" dirty="0"/>
              <a:t> 40 yıl / Osman Ersoy ; Yayıma hazırlayan </a:t>
            </a:r>
            <a:r>
              <a:rPr lang="tr-TR" sz="3200" dirty="0" err="1"/>
              <a:t>Doğan</a:t>
            </a:r>
            <a:r>
              <a:rPr lang="tr-TR" sz="3200" dirty="0"/>
              <a:t> Atılgan </a:t>
            </a:r>
            <a:endParaRPr lang="tr-TR" sz="3200" dirty="0" smtClean="0"/>
          </a:p>
          <a:p>
            <a:pPr marL="457200" lvl="1" indent="0">
              <a:buNone/>
            </a:pPr>
            <a:endParaRPr lang="tr-TR" sz="3200" dirty="0"/>
          </a:p>
          <a:p>
            <a:pPr marL="457200" lvl="1" indent="0">
              <a:buNone/>
            </a:pPr>
            <a:r>
              <a:rPr lang="tr-TR" sz="3200" dirty="0" err="1"/>
              <a:t>Anglo-American</a:t>
            </a:r>
            <a:r>
              <a:rPr lang="tr-TR" sz="3200" dirty="0"/>
              <a:t> </a:t>
            </a:r>
            <a:r>
              <a:rPr lang="tr-TR" sz="3200" dirty="0" err="1"/>
              <a:t>cataloguing</a:t>
            </a:r>
            <a:r>
              <a:rPr lang="tr-TR" sz="3200" dirty="0"/>
              <a:t> </a:t>
            </a:r>
            <a:r>
              <a:rPr lang="tr-TR" sz="3200" dirty="0" err="1"/>
              <a:t>rules</a:t>
            </a:r>
            <a:r>
              <a:rPr lang="tr-TR" sz="3200" dirty="0"/>
              <a:t>. – 2nd ed. / </a:t>
            </a:r>
            <a:r>
              <a:rPr lang="tr-TR" sz="3200" dirty="0" err="1"/>
              <a:t>prepared</a:t>
            </a:r>
            <a:r>
              <a:rPr lang="tr-TR" sz="3200" dirty="0"/>
              <a:t> </a:t>
            </a:r>
            <a:r>
              <a:rPr lang="tr-TR" sz="3200" dirty="0" err="1"/>
              <a:t>by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American</a:t>
            </a:r>
            <a:r>
              <a:rPr lang="tr-TR" sz="3200" dirty="0"/>
              <a:t> Library </a:t>
            </a:r>
            <a:r>
              <a:rPr lang="tr-TR" sz="3200" dirty="0" err="1"/>
              <a:t>Association</a:t>
            </a:r>
            <a:r>
              <a:rPr lang="tr-TR" sz="3200" dirty="0"/>
              <a:t> . . . [et al.] / </a:t>
            </a:r>
            <a:r>
              <a:rPr lang="tr-TR" sz="3200" dirty="0" err="1"/>
              <a:t>edited</a:t>
            </a:r>
            <a:r>
              <a:rPr lang="tr-TR" sz="3200" dirty="0"/>
              <a:t> </a:t>
            </a:r>
            <a:r>
              <a:rPr lang="tr-TR" sz="3200" dirty="0" err="1"/>
              <a:t>by</a:t>
            </a:r>
            <a:r>
              <a:rPr lang="tr-TR" sz="3200" dirty="0"/>
              <a:t> Michael </a:t>
            </a:r>
            <a:r>
              <a:rPr lang="tr-TR" sz="3200" dirty="0" err="1"/>
              <a:t>Gorman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Paul W. </a:t>
            </a:r>
            <a:r>
              <a:rPr lang="tr-TR" sz="3200" dirty="0" err="1"/>
              <a:t>Winkler</a:t>
            </a:r>
            <a:r>
              <a:rPr lang="tr-TR" sz="32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3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6378</TotalTime>
  <Words>345</Words>
  <Application>Microsoft Office PowerPoint</Application>
  <PresentationFormat>Geniş ekran</PresentationFormat>
  <Paragraphs>43</Paragraphs>
  <Slides>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Theme</vt:lpstr>
      <vt:lpstr>Ofis Teması</vt:lpstr>
      <vt:lpstr>NİTELEME: Basım bildirimi alanı</vt:lpstr>
      <vt:lpstr>NİTELEME: Basım bildirimi alanı</vt:lpstr>
      <vt:lpstr>NİTELEME: Basım bildirimi alanı</vt:lpstr>
      <vt:lpstr>NİTELEME: Basım bildirimi alanı</vt:lpstr>
      <vt:lpstr>NİTELEME: Basım bildirimi alanı</vt:lpstr>
      <vt:lpstr>NİTELEME: Basım bildirimi alanı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353</cp:revision>
  <dcterms:created xsi:type="dcterms:W3CDTF">2014-11-20T14:17:10Z</dcterms:created>
  <dcterms:modified xsi:type="dcterms:W3CDTF">2020-05-30T10:49:35Z</dcterms:modified>
</cp:coreProperties>
</file>