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75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56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643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972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721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084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828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11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04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27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07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620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89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7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14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860BC-70F8-4292-A572-84AC0D219832}" type="datetimeFigureOut">
              <a:rPr lang="tr-TR" smtClean="0"/>
              <a:t>13.03.2025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21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648200"/>
          </a:xfrm>
        </p:spPr>
        <p:txBody>
          <a:bodyPr/>
          <a:lstStyle/>
          <a:p>
            <a:r>
              <a:rPr lang="en-US" altLang="tr-TR" sz="6000"/>
              <a:t>Aquaculture</a:t>
            </a:r>
          </a:p>
        </p:txBody>
      </p:sp>
    </p:spTree>
    <p:extLst>
      <p:ext uri="{BB962C8B-B14F-4D97-AF65-F5344CB8AC3E}">
        <p14:creationId xmlns:p14="http://schemas.microsoft.com/office/powerpoint/2010/main" val="3773992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</a:t>
            </a:r>
            <a:endParaRPr lang="en-US" altLang="tr-T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86200" y="2133600"/>
            <a:ext cx="7772400" cy="4114800"/>
          </a:xfrm>
        </p:spPr>
        <p:txBody>
          <a:bodyPr>
            <a:normAutofit/>
          </a:bodyPr>
          <a:lstStyle/>
          <a:p>
            <a:r>
              <a:rPr lang="en-US" altLang="tr-TR" sz="4400" dirty="0"/>
              <a:t>fish have a higher percentage of edible meat (up to 85%)</a:t>
            </a:r>
          </a:p>
          <a:p>
            <a:r>
              <a:rPr lang="en-US" altLang="tr-TR" sz="4400" dirty="0"/>
              <a:t>up to </a:t>
            </a:r>
            <a:r>
              <a:rPr lang="tr-TR" altLang="tr-TR" sz="4400" dirty="0"/>
              <a:t>3000 kg </a:t>
            </a:r>
            <a:r>
              <a:rPr lang="en-US" altLang="tr-TR" sz="4400" dirty="0"/>
              <a:t>fish can be raised on one acre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75815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 </a:t>
            </a:r>
            <a:endParaRPr lang="en-US" altLang="tr-T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1524000"/>
            <a:ext cx="8458200" cy="5334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tr-TR" sz="4400" dirty="0"/>
              <a:t>Problems in fish production</a:t>
            </a:r>
          </a:p>
          <a:p>
            <a:r>
              <a:rPr lang="en-US" altLang="tr-TR" sz="4400" dirty="0"/>
              <a:t>dissolved oxygen level must be maintained</a:t>
            </a:r>
          </a:p>
          <a:p>
            <a:r>
              <a:rPr lang="en-US" altLang="tr-TR" sz="4400" dirty="0"/>
              <a:t>shipping the meat (fish spoils quickly)</a:t>
            </a:r>
          </a:p>
          <a:p>
            <a:r>
              <a:rPr lang="en-US" altLang="tr-TR" sz="4400" dirty="0"/>
              <a:t>operations are labor intensive</a:t>
            </a:r>
          </a:p>
          <a:p>
            <a:r>
              <a:rPr lang="en-US" altLang="tr-TR" sz="4400" dirty="0"/>
              <a:t>operations are high risk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18462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  <a:endParaRPr lang="en-US" alt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5467" y="2133600"/>
            <a:ext cx="7772400" cy="4114800"/>
          </a:xfrm>
        </p:spPr>
        <p:txBody>
          <a:bodyPr/>
          <a:lstStyle/>
          <a:p>
            <a:r>
              <a:rPr lang="en-US" altLang="tr-TR" sz="4400" dirty="0"/>
              <a:t>breathe oxygen</a:t>
            </a:r>
          </a:p>
          <a:p>
            <a:r>
              <a:rPr lang="en-US" altLang="tr-TR" sz="4400" dirty="0"/>
              <a:t>use gills to take oxygen from the water and put it to use in the bloodstream</a:t>
            </a:r>
          </a:p>
          <a:p>
            <a:r>
              <a:rPr lang="en-US" altLang="tr-TR" sz="4400" dirty="0"/>
              <a:t>gills act just as lungs do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50925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74533" y="2192867"/>
            <a:ext cx="7772400" cy="4114800"/>
          </a:xfrm>
        </p:spPr>
        <p:txBody>
          <a:bodyPr/>
          <a:lstStyle/>
          <a:p>
            <a:r>
              <a:rPr lang="en-US" altLang="tr-TR" sz="4400" dirty="0"/>
              <a:t>if the dissolved oxygen level falls below a certain point the fish may suddenly die (suffocate)</a:t>
            </a:r>
          </a:p>
        </p:txBody>
      </p:sp>
    </p:spTree>
    <p:extLst>
      <p:ext uri="{BB962C8B-B14F-4D97-AF65-F5344CB8AC3E}">
        <p14:creationId xmlns:p14="http://schemas.microsoft.com/office/powerpoint/2010/main" val="202199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  <a:endParaRPr lang="en-US" altLang="tr-T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67666" y="2065866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sz="4400" dirty="0"/>
              <a:t>The oxygen is put into the water through…</a:t>
            </a:r>
          </a:p>
          <a:p>
            <a:r>
              <a:rPr lang="en-US" altLang="tr-TR" sz="4400" dirty="0"/>
              <a:t>photosynthesis</a:t>
            </a:r>
          </a:p>
          <a:p>
            <a:r>
              <a:rPr lang="en-US" altLang="tr-TR" sz="4400" dirty="0"/>
              <a:t>process in which aquatic plants which releases dissolved oxygen into the water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9857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96267" y="1981200"/>
            <a:ext cx="7772400" cy="4114800"/>
          </a:xfrm>
        </p:spPr>
        <p:txBody>
          <a:bodyPr/>
          <a:lstStyle/>
          <a:p>
            <a:r>
              <a:rPr lang="en-US" altLang="tr-TR" sz="4400" dirty="0"/>
              <a:t>directly from the </a:t>
            </a:r>
            <a:r>
              <a:rPr lang="tr-TR" altLang="tr-TR" sz="4400" dirty="0" err="1"/>
              <a:t>air</a:t>
            </a:r>
            <a:r>
              <a:rPr lang="tr-TR" altLang="tr-TR" sz="4400" dirty="0"/>
              <a:t>,</a:t>
            </a:r>
            <a:r>
              <a:rPr lang="en-US" altLang="tr-TR" sz="4400" dirty="0"/>
              <a:t> penetrating the oxygen into the waves</a:t>
            </a:r>
          </a:p>
          <a:p>
            <a:r>
              <a:rPr lang="en-US" altLang="tr-TR" sz="4400" dirty="0"/>
              <a:t>aeration by </a:t>
            </a:r>
            <a:r>
              <a:rPr lang="tr-TR" altLang="tr-TR" sz="4400" dirty="0" err="1"/>
              <a:t>creating</a:t>
            </a:r>
            <a:r>
              <a:rPr lang="en-US" altLang="tr-TR" sz="4400" dirty="0"/>
              <a:t> waves</a:t>
            </a:r>
          </a:p>
        </p:txBody>
      </p:sp>
    </p:spTree>
    <p:extLst>
      <p:ext uri="{BB962C8B-B14F-4D97-AF65-F5344CB8AC3E}">
        <p14:creationId xmlns:p14="http://schemas.microsoft.com/office/powerpoint/2010/main" val="272071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tr-TR" sz="6000" dirty="0"/>
              <a:t>Commercially Grown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25333" y="21336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altLang="tr-TR" sz="4400" dirty="0"/>
              <a:t>G</a:t>
            </a:r>
            <a:r>
              <a:rPr lang="en-US" altLang="tr-TR" sz="4400" dirty="0" err="1"/>
              <a:t>rouped</a:t>
            </a:r>
            <a:r>
              <a:rPr lang="en-US" altLang="tr-TR" sz="4400" dirty="0"/>
              <a:t> into two categories</a:t>
            </a:r>
          </a:p>
          <a:p>
            <a:r>
              <a:rPr lang="en-US" altLang="tr-TR" sz="4400" dirty="0"/>
              <a:t>warm water</a:t>
            </a:r>
          </a:p>
          <a:p>
            <a:r>
              <a:rPr lang="en-US" altLang="tr-TR" sz="4400" dirty="0"/>
              <a:t>thrive in temps above </a:t>
            </a:r>
            <a:r>
              <a:rPr lang="tr-TR" altLang="tr-TR" sz="4400" dirty="0"/>
              <a:t>20</a:t>
            </a:r>
            <a:r>
              <a:rPr lang="en-US" altLang="tr-TR" sz="4400" dirty="0"/>
              <a:t> degrees</a:t>
            </a:r>
          </a:p>
          <a:p>
            <a:r>
              <a:rPr lang="en-US" altLang="tr-TR" sz="4400" dirty="0"/>
              <a:t>catfish and tilapia most popular</a:t>
            </a:r>
          </a:p>
        </p:txBody>
      </p:sp>
    </p:spTree>
    <p:extLst>
      <p:ext uri="{BB962C8B-B14F-4D97-AF65-F5344CB8AC3E}">
        <p14:creationId xmlns:p14="http://schemas.microsoft.com/office/powerpoint/2010/main" val="286537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tr-TR" sz="6000" dirty="0"/>
              <a:t>Commercially Grown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8466" y="2133600"/>
            <a:ext cx="7772400" cy="4114800"/>
          </a:xfrm>
        </p:spPr>
        <p:txBody>
          <a:bodyPr/>
          <a:lstStyle/>
          <a:p>
            <a:r>
              <a:rPr lang="en-US" altLang="tr-TR" sz="4400" dirty="0"/>
              <a:t>Cold Water</a:t>
            </a:r>
            <a:endParaRPr lang="tr-TR" altLang="tr-TR" sz="4400" dirty="0"/>
          </a:p>
          <a:p>
            <a:r>
              <a:rPr lang="en-US" altLang="tr-TR" sz="4400" dirty="0"/>
              <a:t>thrive in waters that are </a:t>
            </a:r>
            <a:r>
              <a:rPr lang="tr-TR" altLang="tr-TR" sz="4400" dirty="0"/>
              <a:t>20</a:t>
            </a:r>
            <a:r>
              <a:rPr lang="en-US" altLang="tr-TR" sz="4400" dirty="0"/>
              <a:t> degrees or less</a:t>
            </a:r>
          </a:p>
          <a:p>
            <a:r>
              <a:rPr lang="en-US" altLang="tr-TR" sz="4400" dirty="0"/>
              <a:t>Trout and Salmon most popular</a:t>
            </a:r>
          </a:p>
        </p:txBody>
      </p:sp>
    </p:spTree>
    <p:extLst>
      <p:ext uri="{BB962C8B-B14F-4D97-AF65-F5344CB8AC3E}">
        <p14:creationId xmlns:p14="http://schemas.microsoft.com/office/powerpoint/2010/main" val="6815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the controlled production of animals that normally live in water (fish farming)</a:t>
            </a:r>
          </a:p>
          <a:p>
            <a:r>
              <a:rPr lang="en-US" altLang="tr-TR" sz="4400"/>
              <a:t>three thousand year old practice started by the Egyptians and Chinese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8437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49133" y="21336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altLang="tr-TR" sz="4400" dirty="0"/>
              <a:t>two types of water creatures</a:t>
            </a:r>
          </a:p>
          <a:p>
            <a:r>
              <a:rPr lang="en-US" altLang="tr-TR" sz="4400" dirty="0"/>
              <a:t>freshwater</a:t>
            </a:r>
          </a:p>
          <a:p>
            <a:r>
              <a:rPr lang="en-US" altLang="tr-TR" sz="4400" dirty="0"/>
              <a:t>saltwater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82687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1828800"/>
            <a:ext cx="84582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altLang="tr-TR" sz="4400" dirty="0"/>
              <a:t>A</a:t>
            </a:r>
            <a:r>
              <a:rPr lang="en-US" altLang="tr-TR" sz="4400" dirty="0" err="1"/>
              <a:t>nimals</a:t>
            </a:r>
            <a:r>
              <a:rPr lang="en-US" altLang="tr-TR" sz="4400" dirty="0"/>
              <a:t> raised for production may include</a:t>
            </a:r>
          </a:p>
          <a:p>
            <a:r>
              <a:rPr lang="en-US" altLang="tr-TR" sz="4400" dirty="0"/>
              <a:t>crustaceans (shrimp and crayfish)</a:t>
            </a:r>
          </a:p>
          <a:p>
            <a:r>
              <a:rPr lang="en-US" altLang="tr-TR" sz="4400" dirty="0"/>
              <a:t>mollusks (clams and oysters)</a:t>
            </a:r>
          </a:p>
          <a:p>
            <a:r>
              <a:rPr lang="en-US" altLang="tr-TR" sz="4400" dirty="0"/>
              <a:t>amphibians (frogs)</a:t>
            </a:r>
          </a:p>
          <a:p>
            <a:r>
              <a:rPr lang="en-US" altLang="tr-TR" sz="4400" dirty="0"/>
              <a:t>reptiles (alligators)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27321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772400" cy="14478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1371600"/>
            <a:ext cx="84582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altLang="tr-TR" sz="4400" dirty="0"/>
              <a:t>fish provide a </a:t>
            </a:r>
            <a:r>
              <a:rPr lang="en-US" altLang="tr-TR" sz="4400" u="sng" dirty="0"/>
              <a:t>high quality</a:t>
            </a:r>
            <a:r>
              <a:rPr lang="tr-TR" altLang="tr-TR" sz="4400" u="sng" dirty="0"/>
              <a:t> </a:t>
            </a:r>
            <a:r>
              <a:rPr lang="tr-TR" altLang="tr-TR" sz="4400" u="sng" dirty="0" err="1"/>
              <a:t>and</a:t>
            </a:r>
            <a:r>
              <a:rPr lang="tr-TR" altLang="tr-TR" sz="4400" u="sng" dirty="0"/>
              <a:t> </a:t>
            </a:r>
            <a:r>
              <a:rPr lang="tr-TR" altLang="tr-TR" sz="4400" u="sng" dirty="0" err="1"/>
              <a:t>amount</a:t>
            </a:r>
            <a:r>
              <a:rPr lang="en-US" altLang="tr-TR" sz="4400" u="sng" dirty="0"/>
              <a:t> </a:t>
            </a:r>
            <a:r>
              <a:rPr lang="tr-TR" altLang="tr-TR" sz="4400" u="sng" dirty="0"/>
              <a:t>of</a:t>
            </a:r>
            <a:r>
              <a:rPr lang="en-US" altLang="tr-TR" sz="4400" u="sng" dirty="0"/>
              <a:t> protein supply of meat</a:t>
            </a:r>
            <a:endParaRPr lang="tr-TR" altLang="tr-TR" sz="4400" u="sng" dirty="0"/>
          </a:p>
          <a:p>
            <a:endParaRPr lang="en-US" altLang="tr-TR" sz="4400" u="sng" dirty="0"/>
          </a:p>
          <a:p>
            <a:r>
              <a:rPr lang="en-US" altLang="tr-TR" sz="4400" dirty="0"/>
              <a:t>as with other agriculture animals</a:t>
            </a:r>
            <a:r>
              <a:rPr lang="tr-TR" altLang="tr-TR" sz="4400" dirty="0"/>
              <a:t>,</a:t>
            </a:r>
            <a:r>
              <a:rPr lang="en-US" altLang="tr-TR" sz="4400" dirty="0"/>
              <a:t> humans soon discovered that by producing their own </a:t>
            </a:r>
            <a:r>
              <a:rPr lang="en-US" altLang="tr-TR" sz="4400" u="sng" dirty="0"/>
              <a:t>aquatic animals </a:t>
            </a:r>
            <a:r>
              <a:rPr lang="en-US" altLang="tr-TR" sz="4400" dirty="0"/>
              <a:t>that the supply available to the consumer would be </a:t>
            </a:r>
            <a:r>
              <a:rPr lang="en-US" altLang="tr-TR" sz="4400" u="sng" dirty="0"/>
              <a:t>more dependable and easier to harvest</a:t>
            </a:r>
            <a:endParaRPr lang="en-US" altLang="tr-TR" u="sng" dirty="0"/>
          </a:p>
        </p:txBody>
      </p:sp>
    </p:spTree>
    <p:extLst>
      <p:ext uri="{BB962C8B-B14F-4D97-AF65-F5344CB8AC3E}">
        <p14:creationId xmlns:p14="http://schemas.microsoft.com/office/powerpoint/2010/main" val="146006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06800" y="2015067"/>
            <a:ext cx="7772400" cy="4114800"/>
          </a:xfrm>
        </p:spPr>
        <p:txBody>
          <a:bodyPr>
            <a:normAutofit fontScale="85000" lnSpcReduction="20000"/>
          </a:bodyPr>
          <a:lstStyle/>
          <a:p>
            <a:r>
              <a:rPr lang="en-US" altLang="tr-TR" sz="4400" dirty="0"/>
              <a:t>commercial growth growing of fish</a:t>
            </a:r>
          </a:p>
          <a:p>
            <a:r>
              <a:rPr lang="tr-TR" altLang="tr-TR" sz="4400" dirty="0"/>
              <a:t>95</a:t>
            </a:r>
            <a:r>
              <a:rPr lang="en-US" altLang="tr-TR" sz="4400" dirty="0"/>
              <a:t> million tons produced</a:t>
            </a:r>
            <a:r>
              <a:rPr lang="tr-TR" altLang="tr-TR" sz="4400" dirty="0"/>
              <a:t> in 2022</a:t>
            </a:r>
          </a:p>
          <a:p>
            <a:r>
              <a:rPr lang="tr-TR" altLang="tr-TR" sz="4400" dirty="0"/>
              <a:t>550 k </a:t>
            </a:r>
            <a:r>
              <a:rPr lang="tr-TR" altLang="tr-TR" sz="4400" dirty="0" err="1"/>
              <a:t>tons</a:t>
            </a:r>
            <a:r>
              <a:rPr lang="tr-TR" altLang="tr-TR" sz="4400" dirty="0"/>
              <a:t> </a:t>
            </a:r>
            <a:r>
              <a:rPr lang="tr-TR" altLang="tr-TR" sz="4400" dirty="0" err="1"/>
              <a:t>produced</a:t>
            </a:r>
            <a:r>
              <a:rPr lang="tr-TR" altLang="tr-TR" sz="4400" dirty="0"/>
              <a:t> in 2023 in Türkiye</a:t>
            </a:r>
            <a:endParaRPr lang="en-US" altLang="tr-TR" sz="4400" dirty="0"/>
          </a:p>
          <a:p>
            <a:r>
              <a:rPr lang="en-US" altLang="tr-TR" sz="4400" dirty="0"/>
              <a:t>demands of the consumer has increased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97527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91934" y="2040467"/>
            <a:ext cx="7772400" cy="4114800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sz="4400" dirty="0"/>
              <a:t>A</a:t>
            </a:r>
            <a:r>
              <a:rPr lang="en-US" altLang="tr-TR" sz="4400" dirty="0" err="1"/>
              <a:t>quatic</a:t>
            </a:r>
            <a:r>
              <a:rPr lang="en-US" altLang="tr-TR" sz="4400" dirty="0"/>
              <a:t> animals are produced efficiently and economically</a:t>
            </a:r>
            <a:endParaRPr lang="tr-TR" altLang="tr-TR" sz="4400" dirty="0"/>
          </a:p>
          <a:p>
            <a:endParaRPr lang="en-US" altLang="tr-TR" sz="4400" dirty="0"/>
          </a:p>
          <a:p>
            <a:r>
              <a:rPr lang="tr-TR" altLang="tr-TR" sz="4400" dirty="0"/>
              <a:t>F</a:t>
            </a:r>
            <a:r>
              <a:rPr lang="en-US" altLang="tr-TR" sz="4400" dirty="0" err="1"/>
              <a:t>ish</a:t>
            </a:r>
            <a:r>
              <a:rPr lang="en-US" altLang="tr-TR" sz="4400" dirty="0"/>
              <a:t> account for 12% of the meat consumed in the US</a:t>
            </a:r>
            <a:endParaRPr lang="tr-TR" altLang="tr-TR" sz="4400" dirty="0"/>
          </a:p>
          <a:p>
            <a:endParaRPr lang="tr-TR" altLang="tr-TR" dirty="0"/>
          </a:p>
          <a:p>
            <a:r>
              <a:rPr lang="tr-TR" altLang="tr-TR" sz="4400" dirty="0" err="1"/>
              <a:t>Yearly</a:t>
            </a:r>
            <a:r>
              <a:rPr lang="tr-TR" altLang="tr-TR" sz="4400" dirty="0"/>
              <a:t>, 7.2 kg </a:t>
            </a:r>
            <a:r>
              <a:rPr lang="tr-TR" altLang="tr-TR" sz="4400" dirty="0" err="1"/>
              <a:t>fish</a:t>
            </a:r>
            <a:r>
              <a:rPr lang="tr-TR" altLang="tr-TR" sz="4400" dirty="0"/>
              <a:t> is </a:t>
            </a:r>
            <a:r>
              <a:rPr lang="tr-TR" altLang="tr-TR" sz="4400" dirty="0" err="1"/>
              <a:t>consumed</a:t>
            </a:r>
            <a:r>
              <a:rPr lang="tr-TR" altLang="tr-TR" sz="4400" dirty="0"/>
              <a:t> </a:t>
            </a:r>
            <a:r>
              <a:rPr lang="tr-TR" altLang="tr-TR" sz="4400" dirty="0" err="1"/>
              <a:t>per</a:t>
            </a:r>
            <a:r>
              <a:rPr lang="tr-TR" altLang="tr-TR" sz="4400" dirty="0"/>
              <a:t> </a:t>
            </a:r>
            <a:r>
              <a:rPr lang="tr-TR" altLang="tr-TR" sz="4400" dirty="0" err="1"/>
              <a:t>person</a:t>
            </a:r>
            <a:r>
              <a:rPr lang="tr-TR" altLang="tr-TR" sz="4400" dirty="0"/>
              <a:t>  in Türkiye</a:t>
            </a:r>
          </a:p>
        </p:txBody>
      </p:sp>
    </p:spTree>
    <p:extLst>
      <p:ext uri="{BB962C8B-B14F-4D97-AF65-F5344CB8AC3E}">
        <p14:creationId xmlns:p14="http://schemas.microsoft.com/office/powerpoint/2010/main" val="427491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</a:t>
            </a:r>
            <a:endParaRPr lang="en-US" altLang="tr-T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95133" y="2133600"/>
            <a:ext cx="7772400" cy="4114800"/>
          </a:xfrm>
        </p:spPr>
        <p:txBody>
          <a:bodyPr>
            <a:normAutofit/>
          </a:bodyPr>
          <a:lstStyle/>
          <a:p>
            <a:r>
              <a:rPr lang="en-US" altLang="tr-TR" sz="4400" dirty="0"/>
              <a:t>many advantages over other agricultural animals</a:t>
            </a:r>
          </a:p>
          <a:p>
            <a:r>
              <a:rPr lang="en-US" altLang="tr-TR" sz="4400" dirty="0"/>
              <a:t>9</a:t>
            </a:r>
            <a:r>
              <a:rPr lang="tr-TR" altLang="tr-TR" sz="4400" dirty="0"/>
              <a:t>/1 </a:t>
            </a:r>
            <a:r>
              <a:rPr lang="tr-TR" altLang="tr-TR" sz="4400" dirty="0" err="1"/>
              <a:t>feed</a:t>
            </a:r>
            <a:r>
              <a:rPr lang="tr-TR" altLang="tr-TR" sz="4400" dirty="0"/>
              <a:t>/</a:t>
            </a:r>
            <a:r>
              <a:rPr lang="en-US" altLang="tr-TR" sz="4400" dirty="0"/>
              <a:t>gain for steer</a:t>
            </a:r>
          </a:p>
          <a:p>
            <a:r>
              <a:rPr lang="en-US" altLang="tr-TR" sz="4400" dirty="0"/>
              <a:t>2</a:t>
            </a:r>
            <a:r>
              <a:rPr lang="tr-TR" altLang="tr-TR" sz="4400" dirty="0"/>
              <a:t>/1 </a:t>
            </a:r>
            <a:r>
              <a:rPr lang="tr-TR" altLang="tr-TR" sz="4400" dirty="0" err="1"/>
              <a:t>feed</a:t>
            </a:r>
            <a:r>
              <a:rPr lang="tr-TR" altLang="tr-TR" sz="4400" dirty="0"/>
              <a:t>/</a:t>
            </a:r>
            <a:r>
              <a:rPr lang="en-US" altLang="tr-TR" sz="4400" dirty="0"/>
              <a:t>gain </a:t>
            </a:r>
            <a:r>
              <a:rPr lang="tr-TR" altLang="tr-TR" sz="4400" dirty="0" err="1"/>
              <a:t>for</a:t>
            </a:r>
            <a:r>
              <a:rPr lang="en-US" altLang="tr-TR" sz="4400" dirty="0"/>
              <a:t> fish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06902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</a:t>
            </a:r>
            <a:endParaRPr lang="en-US" altLang="tr-T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2933" y="2133600"/>
            <a:ext cx="7772400" cy="4114800"/>
          </a:xfrm>
        </p:spPr>
        <p:txBody>
          <a:bodyPr/>
          <a:lstStyle/>
          <a:p>
            <a:r>
              <a:rPr lang="en-US" altLang="tr-TR" sz="4400" dirty="0"/>
              <a:t>fish are ectothermic (cold-blooded)</a:t>
            </a:r>
          </a:p>
          <a:p>
            <a:r>
              <a:rPr lang="en-US" altLang="tr-TR" sz="4400" dirty="0"/>
              <a:t>this means less energy goes into maintaining a constant body temp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15386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</TotalTime>
  <Words>386</Words>
  <Application>Microsoft Office PowerPoint</Application>
  <PresentationFormat>Geniş ekran</PresentationFormat>
  <Paragraphs>67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Duman</vt:lpstr>
      <vt:lpstr>Aquaculture</vt:lpstr>
      <vt:lpstr>Aquaculture</vt:lpstr>
      <vt:lpstr>Aquaculture</vt:lpstr>
      <vt:lpstr>Aquaculture</vt:lpstr>
      <vt:lpstr>Aquaculture</vt:lpstr>
      <vt:lpstr>Aquaculture</vt:lpstr>
      <vt:lpstr>Aquaculture</vt:lpstr>
      <vt:lpstr>Fish Production</vt:lpstr>
      <vt:lpstr>Fish Production</vt:lpstr>
      <vt:lpstr>Fish Production</vt:lpstr>
      <vt:lpstr>Fish Production </vt:lpstr>
      <vt:lpstr>Fish Respiration</vt:lpstr>
      <vt:lpstr>Fish Respiration</vt:lpstr>
      <vt:lpstr>Fish Respiration</vt:lpstr>
      <vt:lpstr>Fish Respiration</vt:lpstr>
      <vt:lpstr>Commercially Grown</vt:lpstr>
      <vt:lpstr>Commercially Grown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Akcay</dc:creator>
  <cp:lastModifiedBy>Kemal.Tuna.Olgac</cp:lastModifiedBy>
  <cp:revision>6</cp:revision>
  <dcterms:created xsi:type="dcterms:W3CDTF">2019-09-05T09:57:00Z</dcterms:created>
  <dcterms:modified xsi:type="dcterms:W3CDTF">2025-03-13T07:11:54Z</dcterms:modified>
</cp:coreProperties>
</file>